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4" r:id="rId3"/>
  </p:sldMasterIdLst>
  <p:notesMasterIdLst>
    <p:notesMasterId r:id="rId5"/>
  </p:notesMasterIdLst>
  <p:sldIdLst>
    <p:sldId id="256" r:id="rId4"/>
    <p:sldId id="257" r:id="rId6"/>
    <p:sldId id="258" r:id="rId7"/>
    <p:sldId id="322" r:id="rId8"/>
    <p:sldId id="309" r:id="rId9"/>
    <p:sldId id="292" r:id="rId10"/>
    <p:sldId id="288" r:id="rId11"/>
    <p:sldId id="297" r:id="rId12"/>
    <p:sldId id="304" r:id="rId13"/>
    <p:sldId id="302" r:id="rId14"/>
    <p:sldId id="320" r:id="rId15"/>
    <p:sldId id="307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9FBFFF"/>
    <a:srgbClr val="F9ADD2"/>
    <a:srgbClr val="486FCA"/>
    <a:srgbClr val="BEDAFF"/>
    <a:srgbClr val="CDE5FD"/>
    <a:srgbClr val="E5F0FF"/>
    <a:srgbClr val="DAEBFD"/>
    <a:srgbClr val="C7E2FD"/>
    <a:srgbClr val="EBF4FD"/>
    <a:srgbClr val="D3E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3464" autoAdjust="0"/>
    <p:restoredTop sz="94660"/>
  </p:normalViewPr>
  <p:slideViewPr>
    <p:cSldViewPr snapToGrid="0">
      <p:cViewPr>
        <p:scale>
          <a:sx n="68" d="100"/>
          <a:sy n="68" d="100"/>
        </p:scale>
        <p:origin x="1560" y="1002"/>
      </p:cViewPr>
      <p:guideLst>
        <p:guide orient="horz" pos="219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B3A3E4-260F-449E-9CFF-A1338BF5702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586BCF-6320-4BEC-B6B4-01A33311208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86BCF-6320-4BEC-B6B4-01A3331120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86BCF-6320-4BEC-B6B4-01A33311208B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86BCF-6320-4BEC-B6B4-01A3331120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86BCF-6320-4BEC-B6B4-01A3331120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EF6603-31EC-41BE-878B-F60B532C1255}" type="slidenum">
              <a:rPr lang="zh-CN" altLang="en-US" smtClean="0">
                <a:solidFill>
                  <a:srgbClr val="000000"/>
                </a:solidFill>
              </a:rPr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srgbClr val="000000"/>
                </a:solidFill>
              </a:rPr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154411-6D0A-49A7-81D8-9A845F50F6F8}" type="slidenum">
              <a:rPr lang="zh-CN" altLang="en-US" smtClean="0">
                <a:solidFill>
                  <a:srgbClr val="000000"/>
                </a:solidFill>
              </a:rPr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srgbClr val="000000"/>
                </a:solidFill>
              </a:rPr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8CA7E8-92C1-4564-8642-CE744917AFC2}" type="slidenum">
              <a:rPr lang="zh-CN" altLang="en-US" smtClean="0">
                <a:solidFill>
                  <a:srgbClr val="000000"/>
                </a:solidFill>
              </a:rPr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1689F0-D8FB-450F-A36F-553F26501FEE}" type="slidenum">
              <a:rPr lang="zh-CN" altLang="en-US" smtClean="0">
                <a:solidFill>
                  <a:srgbClr val="000000"/>
                </a:solidFill>
              </a:rPr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8000">
                <a:srgbClr val="EBF4FD"/>
              </a:gs>
              <a:gs pos="100000">
                <a:srgbClr val="C7E2FD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362" y="908050"/>
            <a:ext cx="10973276" cy="635000"/>
          </a:xfrm>
          <a:prstGeom prst="rect">
            <a:avLst/>
          </a:prstGeom>
        </p:spPr>
        <p:txBody>
          <a:bodyPr/>
          <a:lstStyle>
            <a:lvl1pPr>
              <a:defRPr>
                <a:latin typeface="字魂105号-简雅黑" panose="00000500000000000000" pitchFamily="2" charset="-122"/>
                <a:ea typeface="字魂105号-简雅黑" panose="00000500000000000000" pitchFamily="2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ormal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8000">
                <a:srgbClr val="EBF4FD"/>
              </a:gs>
              <a:gs pos="100000">
                <a:srgbClr val="C7E2FD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5302" y="908050"/>
            <a:ext cx="10597209" cy="635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5302" y="1600201"/>
            <a:ext cx="10597209" cy="45259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defRPr>
            </a:lvl1pPr>
            <a:lvl2pPr>
              <a:defRPr>
                <a:solidFill>
                  <a:schemeClr val="accent1"/>
                </a:solidFill>
                <a:latin typeface="字魂105号-简雅黑" panose="00000500000000000000" pitchFamily="2" charset="-122"/>
              </a:defRPr>
            </a:lvl2pPr>
            <a:lvl3pPr>
              <a:defRPr>
                <a:solidFill>
                  <a:schemeClr val="accent1"/>
                </a:solidFill>
                <a:latin typeface="字魂105号-简雅黑" panose="00000500000000000000" pitchFamily="2" charset="-122"/>
              </a:defRPr>
            </a:lvl3pPr>
            <a:lvl4pPr>
              <a:defRPr>
                <a:solidFill>
                  <a:schemeClr val="accent1"/>
                </a:solidFill>
                <a:latin typeface="字魂105号-简雅黑" panose="00000500000000000000" pitchFamily="2" charset="-122"/>
              </a:defRPr>
            </a:lvl4pPr>
            <a:lvl5pPr>
              <a:defRPr>
                <a:solidFill>
                  <a:schemeClr val="accent1"/>
                </a:solidFill>
                <a:latin typeface="字魂105号-简雅黑" panose="00000500000000000000" pitchFamily="2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5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6"/>
          <p:cNvSpPr/>
          <p:nvPr userDrawn="1"/>
        </p:nvSpPr>
        <p:spPr>
          <a:xfrm rot="10800000" flipH="1">
            <a:off x="10930598" y="5907778"/>
            <a:ext cx="1261402" cy="950219"/>
          </a:xfrm>
          <a:custGeom>
            <a:avLst/>
            <a:gdLst>
              <a:gd name="connsiteX0" fmla="*/ 0 w 7173579"/>
              <a:gd name="connsiteY0" fmla="*/ 0 h 4030133"/>
              <a:gd name="connsiteX1" fmla="*/ 7173579 w 7173579"/>
              <a:gd name="connsiteY1" fmla="*/ 0 h 4030133"/>
              <a:gd name="connsiteX2" fmla="*/ 7173579 w 7173579"/>
              <a:gd name="connsiteY2" fmla="*/ 4030133 h 4030133"/>
              <a:gd name="connsiteX3" fmla="*/ 0 w 7173579"/>
              <a:gd name="connsiteY3" fmla="*/ 4030133 h 4030133"/>
              <a:gd name="connsiteX4" fmla="*/ 0 w 7173579"/>
              <a:gd name="connsiteY4" fmla="*/ 0 h 4030133"/>
              <a:gd name="connsiteX0-1" fmla="*/ 0 w 7173579"/>
              <a:gd name="connsiteY0-2" fmla="*/ 0 h 4030133"/>
              <a:gd name="connsiteX1-3" fmla="*/ 7173579 w 7173579"/>
              <a:gd name="connsiteY1-4" fmla="*/ 0 h 4030133"/>
              <a:gd name="connsiteX2-5" fmla="*/ 7173579 w 7173579"/>
              <a:gd name="connsiteY2-6" fmla="*/ 4030133 h 4030133"/>
              <a:gd name="connsiteX3-7" fmla="*/ 4893733 w 7173579"/>
              <a:gd name="connsiteY3-8" fmla="*/ 1557866 h 4030133"/>
              <a:gd name="connsiteX4-9" fmla="*/ 0 w 7173579"/>
              <a:gd name="connsiteY4-10" fmla="*/ 0 h 4030133"/>
              <a:gd name="connsiteX0-11" fmla="*/ 24889 w 7198468"/>
              <a:gd name="connsiteY0-12" fmla="*/ 0 h 4052625"/>
              <a:gd name="connsiteX1-13" fmla="*/ 7198468 w 7198468"/>
              <a:gd name="connsiteY1-14" fmla="*/ 0 h 4052625"/>
              <a:gd name="connsiteX2-15" fmla="*/ 7198468 w 7198468"/>
              <a:gd name="connsiteY2-16" fmla="*/ 4030133 h 4052625"/>
              <a:gd name="connsiteX3-17" fmla="*/ 4918622 w 7198468"/>
              <a:gd name="connsiteY3-18" fmla="*/ 1557866 h 4052625"/>
              <a:gd name="connsiteX4-19" fmla="*/ 24889 w 7198468"/>
              <a:gd name="connsiteY4-20" fmla="*/ 0 h 4052625"/>
              <a:gd name="connsiteX0-21" fmla="*/ 26979 w 7200558"/>
              <a:gd name="connsiteY0-22" fmla="*/ 0 h 4052131"/>
              <a:gd name="connsiteX1-23" fmla="*/ 7200558 w 7200558"/>
              <a:gd name="connsiteY1-24" fmla="*/ 0 h 4052131"/>
              <a:gd name="connsiteX2-25" fmla="*/ 7200558 w 7200558"/>
              <a:gd name="connsiteY2-26" fmla="*/ 4030133 h 4052131"/>
              <a:gd name="connsiteX3-27" fmla="*/ 4582045 w 7200558"/>
              <a:gd name="connsiteY3-28" fmla="*/ 1507066 h 4052131"/>
              <a:gd name="connsiteX4-29" fmla="*/ 26979 w 7200558"/>
              <a:gd name="connsiteY4-30" fmla="*/ 0 h 4052131"/>
              <a:gd name="connsiteX0-31" fmla="*/ 32284 w 7205863"/>
              <a:gd name="connsiteY0-32" fmla="*/ 0 h 4047595"/>
              <a:gd name="connsiteX1-33" fmla="*/ 7205863 w 7205863"/>
              <a:gd name="connsiteY1-34" fmla="*/ 0 h 4047595"/>
              <a:gd name="connsiteX2-35" fmla="*/ 7205863 w 7205863"/>
              <a:gd name="connsiteY2-36" fmla="*/ 4030133 h 4047595"/>
              <a:gd name="connsiteX3-37" fmla="*/ 4587350 w 7205863"/>
              <a:gd name="connsiteY3-38" fmla="*/ 1507066 h 4047595"/>
              <a:gd name="connsiteX4-39" fmla="*/ 32284 w 7205863"/>
              <a:gd name="connsiteY4-40" fmla="*/ 0 h 4047595"/>
              <a:gd name="connsiteX0-41" fmla="*/ 35272 w 7208851"/>
              <a:gd name="connsiteY0-42" fmla="*/ 0 h 4048452"/>
              <a:gd name="connsiteX1-43" fmla="*/ 7208851 w 7208851"/>
              <a:gd name="connsiteY1-44" fmla="*/ 0 h 4048452"/>
              <a:gd name="connsiteX2-45" fmla="*/ 7208851 w 7208851"/>
              <a:gd name="connsiteY2-46" fmla="*/ 4030133 h 4048452"/>
              <a:gd name="connsiteX3-47" fmla="*/ 4302472 w 7208851"/>
              <a:gd name="connsiteY3-48" fmla="*/ 1642533 h 4048452"/>
              <a:gd name="connsiteX4-49" fmla="*/ 35272 w 7208851"/>
              <a:gd name="connsiteY4-50" fmla="*/ 0 h 4048452"/>
              <a:gd name="connsiteX0-51" fmla="*/ 35272 w 7208851"/>
              <a:gd name="connsiteY0-52" fmla="*/ 0 h 4030133"/>
              <a:gd name="connsiteX1-53" fmla="*/ 7208851 w 7208851"/>
              <a:gd name="connsiteY1-54" fmla="*/ 0 h 4030133"/>
              <a:gd name="connsiteX2-55" fmla="*/ 7208851 w 7208851"/>
              <a:gd name="connsiteY2-56" fmla="*/ 4030133 h 4030133"/>
              <a:gd name="connsiteX3-57" fmla="*/ 4302472 w 7208851"/>
              <a:gd name="connsiteY3-58" fmla="*/ 1642533 h 4030133"/>
              <a:gd name="connsiteX4-59" fmla="*/ 35272 w 7208851"/>
              <a:gd name="connsiteY4-60" fmla="*/ 0 h 4030133"/>
              <a:gd name="connsiteX0-61" fmla="*/ 18 w 7173597"/>
              <a:gd name="connsiteY0-62" fmla="*/ 0 h 4030133"/>
              <a:gd name="connsiteX1-63" fmla="*/ 7173597 w 7173597"/>
              <a:gd name="connsiteY1-64" fmla="*/ 0 h 4030133"/>
              <a:gd name="connsiteX2-65" fmla="*/ 7173597 w 7173597"/>
              <a:gd name="connsiteY2-66" fmla="*/ 4030133 h 4030133"/>
              <a:gd name="connsiteX3-67" fmla="*/ 4267218 w 7173597"/>
              <a:gd name="connsiteY3-68" fmla="*/ 1642533 h 4030133"/>
              <a:gd name="connsiteX4-69" fmla="*/ 18 w 7173597"/>
              <a:gd name="connsiteY4-70" fmla="*/ 0 h 4030133"/>
              <a:gd name="connsiteX0-71" fmla="*/ 18 w 7173597"/>
              <a:gd name="connsiteY0-72" fmla="*/ 0 h 4030133"/>
              <a:gd name="connsiteX1-73" fmla="*/ 7173597 w 7173597"/>
              <a:gd name="connsiteY1-74" fmla="*/ 0 h 4030133"/>
              <a:gd name="connsiteX2-75" fmla="*/ 7173597 w 7173597"/>
              <a:gd name="connsiteY2-76" fmla="*/ 4030133 h 4030133"/>
              <a:gd name="connsiteX3-77" fmla="*/ 4199485 w 7173597"/>
              <a:gd name="connsiteY3-78" fmla="*/ 1849206 h 4030133"/>
              <a:gd name="connsiteX4-79" fmla="*/ 18 w 7173597"/>
              <a:gd name="connsiteY4-80" fmla="*/ 0 h 4030133"/>
              <a:gd name="connsiteX0-81" fmla="*/ 18 w 7173597"/>
              <a:gd name="connsiteY0-82" fmla="*/ 0 h 4030133"/>
              <a:gd name="connsiteX1-83" fmla="*/ 7173597 w 7173597"/>
              <a:gd name="connsiteY1-84" fmla="*/ 0 h 4030133"/>
              <a:gd name="connsiteX2-85" fmla="*/ 7173597 w 7173597"/>
              <a:gd name="connsiteY2-86" fmla="*/ 4030133 h 4030133"/>
              <a:gd name="connsiteX3-87" fmla="*/ 4199485 w 7173597"/>
              <a:gd name="connsiteY3-88" fmla="*/ 1849206 h 4030133"/>
              <a:gd name="connsiteX4-89" fmla="*/ 18 w 7173597"/>
              <a:gd name="connsiteY4-90" fmla="*/ 0 h 4030133"/>
              <a:gd name="connsiteX0-91" fmla="*/ 18 w 7173597"/>
              <a:gd name="connsiteY0-92" fmla="*/ 0 h 4030133"/>
              <a:gd name="connsiteX1-93" fmla="*/ 7173597 w 7173597"/>
              <a:gd name="connsiteY1-94" fmla="*/ 0 h 4030133"/>
              <a:gd name="connsiteX2-95" fmla="*/ 7173597 w 7173597"/>
              <a:gd name="connsiteY2-96" fmla="*/ 4030133 h 4030133"/>
              <a:gd name="connsiteX3-97" fmla="*/ 4097885 w 7173597"/>
              <a:gd name="connsiteY3-98" fmla="*/ 1982067 h 4030133"/>
              <a:gd name="connsiteX4-99" fmla="*/ 18 w 7173597"/>
              <a:gd name="connsiteY4-100" fmla="*/ 0 h 4030133"/>
              <a:gd name="connsiteX0-101" fmla="*/ 20 w 7173599"/>
              <a:gd name="connsiteY0-102" fmla="*/ 0 h 4030133"/>
              <a:gd name="connsiteX1-103" fmla="*/ 7173599 w 7173599"/>
              <a:gd name="connsiteY1-104" fmla="*/ 0 h 4030133"/>
              <a:gd name="connsiteX2-105" fmla="*/ 7173599 w 7173599"/>
              <a:gd name="connsiteY2-106" fmla="*/ 4030133 h 4030133"/>
              <a:gd name="connsiteX3-107" fmla="*/ 4097887 w 7173599"/>
              <a:gd name="connsiteY3-108" fmla="*/ 1982067 h 4030133"/>
              <a:gd name="connsiteX4-109" fmla="*/ 20 w 7173599"/>
              <a:gd name="connsiteY4-110" fmla="*/ 0 h 4030133"/>
            </a:gdLst>
            <a:ahLst/>
            <a:cxnLst>
              <a:cxn ang="0">
                <a:pos x="connsiteX0-101" y="connsiteY0-102"/>
              </a:cxn>
              <a:cxn ang="0">
                <a:pos x="connsiteX1-103" y="connsiteY1-104"/>
              </a:cxn>
              <a:cxn ang="0">
                <a:pos x="connsiteX2-105" y="connsiteY2-106"/>
              </a:cxn>
              <a:cxn ang="0">
                <a:pos x="connsiteX3-107" y="connsiteY3-108"/>
              </a:cxn>
              <a:cxn ang="0">
                <a:pos x="connsiteX4-109" y="connsiteY4-110"/>
              </a:cxn>
            </a:cxnLst>
            <a:rect l="l" t="t" r="r" b="b"/>
            <a:pathLst>
              <a:path w="7173599" h="4030133">
                <a:moveTo>
                  <a:pt x="20" y="0"/>
                </a:moveTo>
                <a:lnTo>
                  <a:pt x="7173599" y="0"/>
                </a:lnTo>
                <a:lnTo>
                  <a:pt x="7173599" y="4030133"/>
                </a:lnTo>
                <a:cubicBezTo>
                  <a:pt x="6370291" y="3984977"/>
                  <a:pt x="6190949" y="2117969"/>
                  <a:pt x="4097887" y="1982067"/>
                </a:cubicBezTo>
                <a:cubicBezTo>
                  <a:pt x="2004825" y="1846165"/>
                  <a:pt x="-7421" y="564444"/>
                  <a:pt x="20" y="0"/>
                </a:cubicBezTo>
                <a:close/>
              </a:path>
            </a:pathLst>
          </a:custGeom>
          <a:gradFill>
            <a:gsLst>
              <a:gs pos="100000">
                <a:srgbClr val="BEDAFF"/>
              </a:gs>
              <a:gs pos="10000">
                <a:srgbClr val="E5F0FF"/>
              </a:gs>
            </a:gsLst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19"/>
          <p:cNvSpPr txBox="1"/>
          <p:nvPr userDrawn="1"/>
        </p:nvSpPr>
        <p:spPr>
          <a:xfrm>
            <a:off x="11575367" y="6481363"/>
            <a:ext cx="493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33E7C02-82D1-42DA-AA8B-2AEC9E450366}" type="slidenum">
              <a:rPr lang="zh-CN" altLang="en-US" sz="1400" smtClean="0">
                <a:solidFill>
                  <a:srgbClr val="486FCA"/>
                </a:solidFill>
                <a:latin typeface="+mj-ea"/>
                <a:ea typeface="+mj-ea"/>
              </a:rPr>
            </a:fld>
            <a:endParaRPr lang="zh-CN" altLang="en-US" sz="1400" dirty="0">
              <a:solidFill>
                <a:srgbClr val="486FCA"/>
              </a:solidFill>
              <a:latin typeface="+mj-ea"/>
              <a:ea typeface="+mj-ea"/>
            </a:endParaRPr>
          </a:p>
        </p:txBody>
      </p:sp>
      <p:sp>
        <p:nvSpPr>
          <p:cNvPr id="6" name="矩形 6"/>
          <p:cNvSpPr/>
          <p:nvPr userDrawn="1"/>
        </p:nvSpPr>
        <p:spPr>
          <a:xfrm flipH="1">
            <a:off x="-9519" y="-14068"/>
            <a:ext cx="1860938" cy="1477251"/>
          </a:xfrm>
          <a:custGeom>
            <a:avLst/>
            <a:gdLst>
              <a:gd name="connsiteX0" fmla="*/ 0 w 7173579"/>
              <a:gd name="connsiteY0" fmla="*/ 0 h 4030133"/>
              <a:gd name="connsiteX1" fmla="*/ 7173579 w 7173579"/>
              <a:gd name="connsiteY1" fmla="*/ 0 h 4030133"/>
              <a:gd name="connsiteX2" fmla="*/ 7173579 w 7173579"/>
              <a:gd name="connsiteY2" fmla="*/ 4030133 h 4030133"/>
              <a:gd name="connsiteX3" fmla="*/ 0 w 7173579"/>
              <a:gd name="connsiteY3" fmla="*/ 4030133 h 4030133"/>
              <a:gd name="connsiteX4" fmla="*/ 0 w 7173579"/>
              <a:gd name="connsiteY4" fmla="*/ 0 h 4030133"/>
              <a:gd name="connsiteX0-1" fmla="*/ 0 w 7173579"/>
              <a:gd name="connsiteY0-2" fmla="*/ 0 h 4030133"/>
              <a:gd name="connsiteX1-3" fmla="*/ 7173579 w 7173579"/>
              <a:gd name="connsiteY1-4" fmla="*/ 0 h 4030133"/>
              <a:gd name="connsiteX2-5" fmla="*/ 7173579 w 7173579"/>
              <a:gd name="connsiteY2-6" fmla="*/ 4030133 h 4030133"/>
              <a:gd name="connsiteX3-7" fmla="*/ 4893733 w 7173579"/>
              <a:gd name="connsiteY3-8" fmla="*/ 1557866 h 4030133"/>
              <a:gd name="connsiteX4-9" fmla="*/ 0 w 7173579"/>
              <a:gd name="connsiteY4-10" fmla="*/ 0 h 4030133"/>
              <a:gd name="connsiteX0-11" fmla="*/ 24889 w 7198468"/>
              <a:gd name="connsiteY0-12" fmla="*/ 0 h 4052625"/>
              <a:gd name="connsiteX1-13" fmla="*/ 7198468 w 7198468"/>
              <a:gd name="connsiteY1-14" fmla="*/ 0 h 4052625"/>
              <a:gd name="connsiteX2-15" fmla="*/ 7198468 w 7198468"/>
              <a:gd name="connsiteY2-16" fmla="*/ 4030133 h 4052625"/>
              <a:gd name="connsiteX3-17" fmla="*/ 4918622 w 7198468"/>
              <a:gd name="connsiteY3-18" fmla="*/ 1557866 h 4052625"/>
              <a:gd name="connsiteX4-19" fmla="*/ 24889 w 7198468"/>
              <a:gd name="connsiteY4-20" fmla="*/ 0 h 4052625"/>
              <a:gd name="connsiteX0-21" fmla="*/ 26979 w 7200558"/>
              <a:gd name="connsiteY0-22" fmla="*/ 0 h 4052131"/>
              <a:gd name="connsiteX1-23" fmla="*/ 7200558 w 7200558"/>
              <a:gd name="connsiteY1-24" fmla="*/ 0 h 4052131"/>
              <a:gd name="connsiteX2-25" fmla="*/ 7200558 w 7200558"/>
              <a:gd name="connsiteY2-26" fmla="*/ 4030133 h 4052131"/>
              <a:gd name="connsiteX3-27" fmla="*/ 4582045 w 7200558"/>
              <a:gd name="connsiteY3-28" fmla="*/ 1507066 h 4052131"/>
              <a:gd name="connsiteX4-29" fmla="*/ 26979 w 7200558"/>
              <a:gd name="connsiteY4-30" fmla="*/ 0 h 4052131"/>
              <a:gd name="connsiteX0-31" fmla="*/ 32284 w 7205863"/>
              <a:gd name="connsiteY0-32" fmla="*/ 0 h 4047595"/>
              <a:gd name="connsiteX1-33" fmla="*/ 7205863 w 7205863"/>
              <a:gd name="connsiteY1-34" fmla="*/ 0 h 4047595"/>
              <a:gd name="connsiteX2-35" fmla="*/ 7205863 w 7205863"/>
              <a:gd name="connsiteY2-36" fmla="*/ 4030133 h 4047595"/>
              <a:gd name="connsiteX3-37" fmla="*/ 4587350 w 7205863"/>
              <a:gd name="connsiteY3-38" fmla="*/ 1507066 h 4047595"/>
              <a:gd name="connsiteX4-39" fmla="*/ 32284 w 7205863"/>
              <a:gd name="connsiteY4-40" fmla="*/ 0 h 4047595"/>
              <a:gd name="connsiteX0-41" fmla="*/ 35272 w 7208851"/>
              <a:gd name="connsiteY0-42" fmla="*/ 0 h 4048452"/>
              <a:gd name="connsiteX1-43" fmla="*/ 7208851 w 7208851"/>
              <a:gd name="connsiteY1-44" fmla="*/ 0 h 4048452"/>
              <a:gd name="connsiteX2-45" fmla="*/ 7208851 w 7208851"/>
              <a:gd name="connsiteY2-46" fmla="*/ 4030133 h 4048452"/>
              <a:gd name="connsiteX3-47" fmla="*/ 4302472 w 7208851"/>
              <a:gd name="connsiteY3-48" fmla="*/ 1642533 h 4048452"/>
              <a:gd name="connsiteX4-49" fmla="*/ 35272 w 7208851"/>
              <a:gd name="connsiteY4-50" fmla="*/ 0 h 4048452"/>
              <a:gd name="connsiteX0-51" fmla="*/ 35272 w 7208851"/>
              <a:gd name="connsiteY0-52" fmla="*/ 0 h 4030133"/>
              <a:gd name="connsiteX1-53" fmla="*/ 7208851 w 7208851"/>
              <a:gd name="connsiteY1-54" fmla="*/ 0 h 4030133"/>
              <a:gd name="connsiteX2-55" fmla="*/ 7208851 w 7208851"/>
              <a:gd name="connsiteY2-56" fmla="*/ 4030133 h 4030133"/>
              <a:gd name="connsiteX3-57" fmla="*/ 4302472 w 7208851"/>
              <a:gd name="connsiteY3-58" fmla="*/ 1642533 h 4030133"/>
              <a:gd name="connsiteX4-59" fmla="*/ 35272 w 7208851"/>
              <a:gd name="connsiteY4-60" fmla="*/ 0 h 4030133"/>
              <a:gd name="connsiteX0-61" fmla="*/ 18 w 7173597"/>
              <a:gd name="connsiteY0-62" fmla="*/ 0 h 4030133"/>
              <a:gd name="connsiteX1-63" fmla="*/ 7173597 w 7173597"/>
              <a:gd name="connsiteY1-64" fmla="*/ 0 h 4030133"/>
              <a:gd name="connsiteX2-65" fmla="*/ 7173597 w 7173597"/>
              <a:gd name="connsiteY2-66" fmla="*/ 4030133 h 4030133"/>
              <a:gd name="connsiteX3-67" fmla="*/ 4267218 w 7173597"/>
              <a:gd name="connsiteY3-68" fmla="*/ 1642533 h 4030133"/>
              <a:gd name="connsiteX4-69" fmla="*/ 18 w 7173597"/>
              <a:gd name="connsiteY4-70" fmla="*/ 0 h 4030133"/>
              <a:gd name="connsiteX0-71" fmla="*/ 18 w 7173597"/>
              <a:gd name="connsiteY0-72" fmla="*/ 0 h 4030133"/>
              <a:gd name="connsiteX1-73" fmla="*/ 7173597 w 7173597"/>
              <a:gd name="connsiteY1-74" fmla="*/ 0 h 4030133"/>
              <a:gd name="connsiteX2-75" fmla="*/ 7173597 w 7173597"/>
              <a:gd name="connsiteY2-76" fmla="*/ 4030133 h 4030133"/>
              <a:gd name="connsiteX3-77" fmla="*/ 4199485 w 7173597"/>
              <a:gd name="connsiteY3-78" fmla="*/ 1849206 h 4030133"/>
              <a:gd name="connsiteX4-79" fmla="*/ 18 w 7173597"/>
              <a:gd name="connsiteY4-80" fmla="*/ 0 h 4030133"/>
              <a:gd name="connsiteX0-81" fmla="*/ 18 w 7173597"/>
              <a:gd name="connsiteY0-82" fmla="*/ 0 h 4030133"/>
              <a:gd name="connsiteX1-83" fmla="*/ 7173597 w 7173597"/>
              <a:gd name="connsiteY1-84" fmla="*/ 0 h 4030133"/>
              <a:gd name="connsiteX2-85" fmla="*/ 7173597 w 7173597"/>
              <a:gd name="connsiteY2-86" fmla="*/ 4030133 h 4030133"/>
              <a:gd name="connsiteX3-87" fmla="*/ 4199485 w 7173597"/>
              <a:gd name="connsiteY3-88" fmla="*/ 1849206 h 4030133"/>
              <a:gd name="connsiteX4-89" fmla="*/ 18 w 7173597"/>
              <a:gd name="connsiteY4-90" fmla="*/ 0 h 4030133"/>
              <a:gd name="connsiteX0-91" fmla="*/ 18 w 7173597"/>
              <a:gd name="connsiteY0-92" fmla="*/ 0 h 4030133"/>
              <a:gd name="connsiteX1-93" fmla="*/ 7173597 w 7173597"/>
              <a:gd name="connsiteY1-94" fmla="*/ 0 h 4030133"/>
              <a:gd name="connsiteX2-95" fmla="*/ 7173597 w 7173597"/>
              <a:gd name="connsiteY2-96" fmla="*/ 4030133 h 4030133"/>
              <a:gd name="connsiteX3-97" fmla="*/ 4097885 w 7173597"/>
              <a:gd name="connsiteY3-98" fmla="*/ 1982067 h 4030133"/>
              <a:gd name="connsiteX4-99" fmla="*/ 18 w 7173597"/>
              <a:gd name="connsiteY4-100" fmla="*/ 0 h 4030133"/>
              <a:gd name="connsiteX0-101" fmla="*/ 20 w 7173599"/>
              <a:gd name="connsiteY0-102" fmla="*/ 0 h 4030133"/>
              <a:gd name="connsiteX1-103" fmla="*/ 7173599 w 7173599"/>
              <a:gd name="connsiteY1-104" fmla="*/ 0 h 4030133"/>
              <a:gd name="connsiteX2-105" fmla="*/ 7173599 w 7173599"/>
              <a:gd name="connsiteY2-106" fmla="*/ 4030133 h 4030133"/>
              <a:gd name="connsiteX3-107" fmla="*/ 4097887 w 7173599"/>
              <a:gd name="connsiteY3-108" fmla="*/ 1982067 h 4030133"/>
              <a:gd name="connsiteX4-109" fmla="*/ 20 w 7173599"/>
              <a:gd name="connsiteY4-110" fmla="*/ 0 h 4030133"/>
              <a:gd name="connsiteX0-111" fmla="*/ 32 w 7173611"/>
              <a:gd name="connsiteY0-112" fmla="*/ 0 h 4030133"/>
              <a:gd name="connsiteX1-113" fmla="*/ 7173611 w 7173611"/>
              <a:gd name="connsiteY1-114" fmla="*/ 0 h 4030133"/>
              <a:gd name="connsiteX2-115" fmla="*/ 7173611 w 7173611"/>
              <a:gd name="connsiteY2-116" fmla="*/ 4030133 h 4030133"/>
              <a:gd name="connsiteX3-117" fmla="*/ 3430164 w 7173611"/>
              <a:gd name="connsiteY3-118" fmla="*/ 2025932 h 4030133"/>
              <a:gd name="connsiteX4-119" fmla="*/ 32 w 7173611"/>
              <a:gd name="connsiteY4-120" fmla="*/ 0 h 4030133"/>
              <a:gd name="connsiteX0-121" fmla="*/ 32 w 7173611"/>
              <a:gd name="connsiteY0-122" fmla="*/ 0 h 4113791"/>
              <a:gd name="connsiteX1-123" fmla="*/ 7173611 w 7173611"/>
              <a:gd name="connsiteY1-124" fmla="*/ 0 h 4113791"/>
              <a:gd name="connsiteX2-125" fmla="*/ 7173611 w 7173611"/>
              <a:gd name="connsiteY2-126" fmla="*/ 4030133 h 4113791"/>
              <a:gd name="connsiteX3-127" fmla="*/ 5133341 w 7173611"/>
              <a:gd name="connsiteY3-128" fmla="*/ 2675733 h 4113791"/>
              <a:gd name="connsiteX4-129" fmla="*/ 3430164 w 7173611"/>
              <a:gd name="connsiteY4-130" fmla="*/ 2025932 h 4113791"/>
              <a:gd name="connsiteX5" fmla="*/ 32 w 7173611"/>
              <a:gd name="connsiteY5" fmla="*/ 0 h 4113791"/>
              <a:gd name="connsiteX0-131" fmla="*/ 16 w 7173595"/>
              <a:gd name="connsiteY0-132" fmla="*/ 0 h 4144105"/>
              <a:gd name="connsiteX1-133" fmla="*/ 7173595 w 7173595"/>
              <a:gd name="connsiteY1-134" fmla="*/ 0 h 4144105"/>
              <a:gd name="connsiteX2-135" fmla="*/ 7173595 w 7173595"/>
              <a:gd name="connsiteY2-136" fmla="*/ 4030133 h 4144105"/>
              <a:gd name="connsiteX3-137" fmla="*/ 3946241 w 7173595"/>
              <a:gd name="connsiteY3-138" fmla="*/ 3158242 h 4144105"/>
              <a:gd name="connsiteX4-139" fmla="*/ 3430148 w 7173595"/>
              <a:gd name="connsiteY4-140" fmla="*/ 2025932 h 4144105"/>
              <a:gd name="connsiteX5-141" fmla="*/ 16 w 7173595"/>
              <a:gd name="connsiteY5-142" fmla="*/ 0 h 4144105"/>
              <a:gd name="connsiteX0-143" fmla="*/ 16 w 7173595"/>
              <a:gd name="connsiteY0-144" fmla="*/ 0 h 4109225"/>
              <a:gd name="connsiteX1-145" fmla="*/ 7173595 w 7173595"/>
              <a:gd name="connsiteY1-146" fmla="*/ 0 h 4109225"/>
              <a:gd name="connsiteX2-147" fmla="*/ 7173595 w 7173595"/>
              <a:gd name="connsiteY2-148" fmla="*/ 4030133 h 4109225"/>
              <a:gd name="connsiteX3-149" fmla="*/ 3946241 w 7173595"/>
              <a:gd name="connsiteY3-150" fmla="*/ 3158242 h 4109225"/>
              <a:gd name="connsiteX4-151" fmla="*/ 3430148 w 7173595"/>
              <a:gd name="connsiteY4-152" fmla="*/ 2025932 h 4109225"/>
              <a:gd name="connsiteX5-153" fmla="*/ 16 w 7173595"/>
              <a:gd name="connsiteY5-154" fmla="*/ 0 h 4109225"/>
              <a:gd name="connsiteX0-155" fmla="*/ 16 w 7173595"/>
              <a:gd name="connsiteY0-156" fmla="*/ 0 h 4030133"/>
              <a:gd name="connsiteX1-157" fmla="*/ 7173595 w 7173595"/>
              <a:gd name="connsiteY1-158" fmla="*/ 0 h 4030133"/>
              <a:gd name="connsiteX2-159" fmla="*/ 7173595 w 7173595"/>
              <a:gd name="connsiteY2-160" fmla="*/ 4030133 h 4030133"/>
              <a:gd name="connsiteX3-161" fmla="*/ 3946241 w 7173595"/>
              <a:gd name="connsiteY3-162" fmla="*/ 3158242 h 4030133"/>
              <a:gd name="connsiteX4-163" fmla="*/ 3430148 w 7173595"/>
              <a:gd name="connsiteY4-164" fmla="*/ 2025932 h 4030133"/>
              <a:gd name="connsiteX5-165" fmla="*/ 16 w 7173595"/>
              <a:gd name="connsiteY5-166" fmla="*/ 0 h 4030133"/>
              <a:gd name="connsiteX0-167" fmla="*/ 16 w 7173595"/>
              <a:gd name="connsiteY0-168" fmla="*/ 0 h 4030133"/>
              <a:gd name="connsiteX1-169" fmla="*/ 7173595 w 7173595"/>
              <a:gd name="connsiteY1-170" fmla="*/ 0 h 4030133"/>
              <a:gd name="connsiteX2-171" fmla="*/ 7173595 w 7173595"/>
              <a:gd name="connsiteY2-172" fmla="*/ 4030133 h 4030133"/>
              <a:gd name="connsiteX3-173" fmla="*/ 3946241 w 7173595"/>
              <a:gd name="connsiteY3-174" fmla="*/ 3158242 h 4030133"/>
              <a:gd name="connsiteX4-175" fmla="*/ 3430148 w 7173595"/>
              <a:gd name="connsiteY4-176" fmla="*/ 2025932 h 4030133"/>
              <a:gd name="connsiteX5-177" fmla="*/ 16 w 7173595"/>
              <a:gd name="connsiteY5-178" fmla="*/ 0 h 4030133"/>
              <a:gd name="connsiteX0-179" fmla="*/ 16 w 7173595"/>
              <a:gd name="connsiteY0-180" fmla="*/ 0 h 4030133"/>
              <a:gd name="connsiteX1-181" fmla="*/ 7173595 w 7173595"/>
              <a:gd name="connsiteY1-182" fmla="*/ 0 h 4030133"/>
              <a:gd name="connsiteX2-183" fmla="*/ 7173595 w 7173595"/>
              <a:gd name="connsiteY2-184" fmla="*/ 4030133 h 4030133"/>
              <a:gd name="connsiteX3-185" fmla="*/ 3946241 w 7173595"/>
              <a:gd name="connsiteY3-186" fmla="*/ 3158242 h 4030133"/>
              <a:gd name="connsiteX4-187" fmla="*/ 3430148 w 7173595"/>
              <a:gd name="connsiteY4-188" fmla="*/ 2025932 h 4030133"/>
              <a:gd name="connsiteX5-189" fmla="*/ 16 w 7173595"/>
              <a:gd name="connsiteY5-190" fmla="*/ 0 h 4030133"/>
              <a:gd name="connsiteX0-191" fmla="*/ 20 w 7173599"/>
              <a:gd name="connsiteY0-192" fmla="*/ 0 h 4030133"/>
              <a:gd name="connsiteX1-193" fmla="*/ 7173599 w 7173599"/>
              <a:gd name="connsiteY1-194" fmla="*/ 0 h 4030133"/>
              <a:gd name="connsiteX2-195" fmla="*/ 7173599 w 7173599"/>
              <a:gd name="connsiteY2-196" fmla="*/ 4030133 h 4030133"/>
              <a:gd name="connsiteX3-197" fmla="*/ 3946245 w 7173599"/>
              <a:gd name="connsiteY3-198" fmla="*/ 3158242 h 4030133"/>
              <a:gd name="connsiteX4-199" fmla="*/ 2539838 w 7173599"/>
              <a:gd name="connsiteY4-200" fmla="*/ 1499558 h 4030133"/>
              <a:gd name="connsiteX5-201" fmla="*/ 20 w 7173599"/>
              <a:gd name="connsiteY5-202" fmla="*/ 0 h 4030133"/>
              <a:gd name="connsiteX0-203" fmla="*/ 20 w 7173599"/>
              <a:gd name="connsiteY0-204" fmla="*/ 0 h 4173843"/>
              <a:gd name="connsiteX1-205" fmla="*/ 7173599 w 7173599"/>
              <a:gd name="connsiteY1-206" fmla="*/ 0 h 4173843"/>
              <a:gd name="connsiteX2-207" fmla="*/ 7173599 w 7173599"/>
              <a:gd name="connsiteY2-208" fmla="*/ 4030133 h 4173843"/>
              <a:gd name="connsiteX3-209" fmla="*/ 3946245 w 7173599"/>
              <a:gd name="connsiteY3-210" fmla="*/ 3158242 h 4173843"/>
              <a:gd name="connsiteX4-211" fmla="*/ 2539838 w 7173599"/>
              <a:gd name="connsiteY4-212" fmla="*/ 1499558 h 4173843"/>
              <a:gd name="connsiteX5-213" fmla="*/ 20 w 7173599"/>
              <a:gd name="connsiteY5-214" fmla="*/ 0 h 4173843"/>
              <a:gd name="connsiteX0-215" fmla="*/ 20 w 7173599"/>
              <a:gd name="connsiteY0-216" fmla="*/ 0 h 4173843"/>
              <a:gd name="connsiteX1-217" fmla="*/ 7173599 w 7173599"/>
              <a:gd name="connsiteY1-218" fmla="*/ 0 h 4173843"/>
              <a:gd name="connsiteX2-219" fmla="*/ 7173599 w 7173599"/>
              <a:gd name="connsiteY2-220" fmla="*/ 4030133 h 4173843"/>
              <a:gd name="connsiteX3-221" fmla="*/ 3946245 w 7173599"/>
              <a:gd name="connsiteY3-222" fmla="*/ 3158243 h 4173843"/>
              <a:gd name="connsiteX4-223" fmla="*/ 2539838 w 7173599"/>
              <a:gd name="connsiteY4-224" fmla="*/ 1499558 h 4173843"/>
              <a:gd name="connsiteX5-225" fmla="*/ 20 w 7173599"/>
              <a:gd name="connsiteY5-226" fmla="*/ 0 h 4173843"/>
              <a:gd name="connsiteX0-227" fmla="*/ 20 w 7173599"/>
              <a:gd name="connsiteY0-228" fmla="*/ 0 h 4196144"/>
              <a:gd name="connsiteX1-229" fmla="*/ 7173599 w 7173599"/>
              <a:gd name="connsiteY1-230" fmla="*/ 0 h 4196144"/>
              <a:gd name="connsiteX2-231" fmla="*/ 7173599 w 7173599"/>
              <a:gd name="connsiteY2-232" fmla="*/ 4030133 h 4196144"/>
              <a:gd name="connsiteX3-233" fmla="*/ 3946245 w 7173599"/>
              <a:gd name="connsiteY3-234" fmla="*/ 3158243 h 4196144"/>
              <a:gd name="connsiteX4-235" fmla="*/ 2539838 w 7173599"/>
              <a:gd name="connsiteY4-236" fmla="*/ 1499558 h 4196144"/>
              <a:gd name="connsiteX5-237" fmla="*/ 20 w 7173599"/>
              <a:gd name="connsiteY5-238" fmla="*/ 0 h 4196144"/>
              <a:gd name="connsiteX0-239" fmla="*/ 20 w 7173599"/>
              <a:gd name="connsiteY0-240" fmla="*/ 0 h 4030134"/>
              <a:gd name="connsiteX1-241" fmla="*/ 7173599 w 7173599"/>
              <a:gd name="connsiteY1-242" fmla="*/ 0 h 4030134"/>
              <a:gd name="connsiteX2-243" fmla="*/ 7173599 w 7173599"/>
              <a:gd name="connsiteY2-244" fmla="*/ 4030133 h 4030134"/>
              <a:gd name="connsiteX3-245" fmla="*/ 3946245 w 7173599"/>
              <a:gd name="connsiteY3-246" fmla="*/ 3158243 h 4030134"/>
              <a:gd name="connsiteX4-247" fmla="*/ 2539838 w 7173599"/>
              <a:gd name="connsiteY4-248" fmla="*/ 1499558 h 4030134"/>
              <a:gd name="connsiteX5-249" fmla="*/ 20 w 7173599"/>
              <a:gd name="connsiteY5-250" fmla="*/ 0 h 4030134"/>
              <a:gd name="connsiteX0-251" fmla="*/ 20 w 7173599"/>
              <a:gd name="connsiteY0-252" fmla="*/ 0 h 4030134"/>
              <a:gd name="connsiteX1-253" fmla="*/ 7173599 w 7173599"/>
              <a:gd name="connsiteY1-254" fmla="*/ 0 h 4030134"/>
              <a:gd name="connsiteX2-255" fmla="*/ 7173599 w 7173599"/>
              <a:gd name="connsiteY2-256" fmla="*/ 4030133 h 4030134"/>
              <a:gd name="connsiteX3-257" fmla="*/ 3946245 w 7173599"/>
              <a:gd name="connsiteY3-258" fmla="*/ 3158243 h 4030134"/>
              <a:gd name="connsiteX4-259" fmla="*/ 2762417 w 7173599"/>
              <a:gd name="connsiteY4-260" fmla="*/ 1631152 h 4030134"/>
              <a:gd name="connsiteX5-261" fmla="*/ 20 w 7173599"/>
              <a:gd name="connsiteY5-262" fmla="*/ 0 h 4030134"/>
              <a:gd name="connsiteX0-263" fmla="*/ 15879 w 7189458"/>
              <a:gd name="connsiteY0-264" fmla="*/ 0 h 4030134"/>
              <a:gd name="connsiteX1-265" fmla="*/ 7189458 w 7189458"/>
              <a:gd name="connsiteY1-266" fmla="*/ 0 h 4030134"/>
              <a:gd name="connsiteX2-267" fmla="*/ 7189458 w 7189458"/>
              <a:gd name="connsiteY2-268" fmla="*/ 4030133 h 4030134"/>
              <a:gd name="connsiteX3-269" fmla="*/ 3962104 w 7189458"/>
              <a:gd name="connsiteY3-270" fmla="*/ 3158243 h 4030134"/>
              <a:gd name="connsiteX4-271" fmla="*/ 2778276 w 7189458"/>
              <a:gd name="connsiteY4-272" fmla="*/ 1631152 h 4030134"/>
              <a:gd name="connsiteX5-273" fmla="*/ 15879 w 7189458"/>
              <a:gd name="connsiteY5-274" fmla="*/ 0 h 4030134"/>
              <a:gd name="connsiteX0-275" fmla="*/ 17894 w 7191473"/>
              <a:gd name="connsiteY0-276" fmla="*/ 0 h 4030134"/>
              <a:gd name="connsiteX1-277" fmla="*/ 7191473 w 7191473"/>
              <a:gd name="connsiteY1-278" fmla="*/ 0 h 4030134"/>
              <a:gd name="connsiteX2-279" fmla="*/ 7191473 w 7191473"/>
              <a:gd name="connsiteY2-280" fmla="*/ 4030133 h 4030134"/>
              <a:gd name="connsiteX3-281" fmla="*/ 5693319 w 7191473"/>
              <a:gd name="connsiteY3-282" fmla="*/ 2178842 h 4030134"/>
              <a:gd name="connsiteX4-283" fmla="*/ 2780291 w 7191473"/>
              <a:gd name="connsiteY4-284" fmla="*/ 1631152 h 4030134"/>
              <a:gd name="connsiteX5-285" fmla="*/ 17894 w 7191473"/>
              <a:gd name="connsiteY5-286" fmla="*/ 0 h 4030134"/>
              <a:gd name="connsiteX0-287" fmla="*/ 17518 w 7191097"/>
              <a:gd name="connsiteY0-288" fmla="*/ 0 h 4030134"/>
              <a:gd name="connsiteX1-289" fmla="*/ 7191097 w 7191097"/>
              <a:gd name="connsiteY1-290" fmla="*/ 0 h 4030134"/>
              <a:gd name="connsiteX2-291" fmla="*/ 7191097 w 7191097"/>
              <a:gd name="connsiteY2-292" fmla="*/ 4030133 h 4030134"/>
              <a:gd name="connsiteX3-293" fmla="*/ 5692943 w 7191097"/>
              <a:gd name="connsiteY3-294" fmla="*/ 2178842 h 4030134"/>
              <a:gd name="connsiteX4-295" fmla="*/ 2827946 w 7191097"/>
              <a:gd name="connsiteY4-296" fmla="*/ 1903210 h 4030134"/>
              <a:gd name="connsiteX5-297" fmla="*/ 17518 w 7191097"/>
              <a:gd name="connsiteY5-298" fmla="*/ 0 h 4030134"/>
              <a:gd name="connsiteX0-299" fmla="*/ 23408 w 7196987"/>
              <a:gd name="connsiteY0-300" fmla="*/ 0 h 4030134"/>
              <a:gd name="connsiteX1-301" fmla="*/ 7196987 w 7196987"/>
              <a:gd name="connsiteY1-302" fmla="*/ 0 h 4030134"/>
              <a:gd name="connsiteX2-303" fmla="*/ 7196987 w 7196987"/>
              <a:gd name="connsiteY2-304" fmla="*/ 4030133 h 4030134"/>
              <a:gd name="connsiteX3-305" fmla="*/ 5698833 w 7196987"/>
              <a:gd name="connsiteY3-306" fmla="*/ 2178842 h 4030134"/>
              <a:gd name="connsiteX4-307" fmla="*/ 2257438 w 7196987"/>
              <a:gd name="connsiteY4-308" fmla="*/ 1903210 h 4030134"/>
              <a:gd name="connsiteX5-309" fmla="*/ 23408 w 7196987"/>
              <a:gd name="connsiteY5-310" fmla="*/ 0 h 4030134"/>
              <a:gd name="connsiteX0-311" fmla="*/ 23408 w 7196987"/>
              <a:gd name="connsiteY0-312" fmla="*/ 0 h 4030134"/>
              <a:gd name="connsiteX1-313" fmla="*/ 7196987 w 7196987"/>
              <a:gd name="connsiteY1-314" fmla="*/ 0 h 4030134"/>
              <a:gd name="connsiteX2-315" fmla="*/ 7196987 w 7196987"/>
              <a:gd name="connsiteY2-316" fmla="*/ 4030133 h 4030134"/>
              <a:gd name="connsiteX3-317" fmla="*/ 5698833 w 7196987"/>
              <a:gd name="connsiteY3-318" fmla="*/ 2178842 h 4030134"/>
              <a:gd name="connsiteX4-319" fmla="*/ 2257438 w 7196987"/>
              <a:gd name="connsiteY4-320" fmla="*/ 1903210 h 4030134"/>
              <a:gd name="connsiteX5-321" fmla="*/ 23408 w 7196987"/>
              <a:gd name="connsiteY5-322" fmla="*/ 0 h 4030134"/>
              <a:gd name="connsiteX0-323" fmla="*/ 23408 w 7196987"/>
              <a:gd name="connsiteY0-324" fmla="*/ 0 h 4030134"/>
              <a:gd name="connsiteX1-325" fmla="*/ 7196987 w 7196987"/>
              <a:gd name="connsiteY1-326" fmla="*/ 0 h 4030134"/>
              <a:gd name="connsiteX2-327" fmla="*/ 7196987 w 7196987"/>
              <a:gd name="connsiteY2-328" fmla="*/ 4030133 h 4030134"/>
              <a:gd name="connsiteX3-329" fmla="*/ 5698833 w 7196987"/>
              <a:gd name="connsiteY3-330" fmla="*/ 2178842 h 4030134"/>
              <a:gd name="connsiteX4-331" fmla="*/ 2257437 w 7196987"/>
              <a:gd name="connsiteY4-332" fmla="*/ 2066443 h 4030134"/>
              <a:gd name="connsiteX5-333" fmla="*/ 23408 w 7196987"/>
              <a:gd name="connsiteY5-334" fmla="*/ 0 h 4030134"/>
              <a:gd name="connsiteX0-335" fmla="*/ 9530 w 7183109"/>
              <a:gd name="connsiteY0-336" fmla="*/ 0 h 4030134"/>
              <a:gd name="connsiteX1-337" fmla="*/ 7183109 w 7183109"/>
              <a:gd name="connsiteY1-338" fmla="*/ 0 h 4030134"/>
              <a:gd name="connsiteX2-339" fmla="*/ 7183109 w 7183109"/>
              <a:gd name="connsiteY2-340" fmla="*/ 4030133 h 4030134"/>
              <a:gd name="connsiteX3-341" fmla="*/ 5684955 w 7183109"/>
              <a:gd name="connsiteY3-342" fmla="*/ 2178842 h 4030134"/>
              <a:gd name="connsiteX4-343" fmla="*/ 9530 w 7183109"/>
              <a:gd name="connsiteY4-344" fmla="*/ 0 h 4030134"/>
              <a:gd name="connsiteX0-345" fmla="*/ 14059 w 5601684"/>
              <a:gd name="connsiteY0-346" fmla="*/ 0 h 4125053"/>
              <a:gd name="connsiteX1-347" fmla="*/ 5601684 w 5601684"/>
              <a:gd name="connsiteY1-348" fmla="*/ 94919 h 4125053"/>
              <a:gd name="connsiteX2-349" fmla="*/ 5601684 w 5601684"/>
              <a:gd name="connsiteY2-350" fmla="*/ 4125052 h 4125053"/>
              <a:gd name="connsiteX3-351" fmla="*/ 4103530 w 5601684"/>
              <a:gd name="connsiteY3-352" fmla="*/ 2273761 h 4125053"/>
              <a:gd name="connsiteX4-353" fmla="*/ 14059 w 5601684"/>
              <a:gd name="connsiteY4-354" fmla="*/ 0 h 4125053"/>
              <a:gd name="connsiteX0-355" fmla="*/ 14277 w 5550741"/>
              <a:gd name="connsiteY0-356" fmla="*/ 0 h 4077595"/>
              <a:gd name="connsiteX1-357" fmla="*/ 5550741 w 5550741"/>
              <a:gd name="connsiteY1-358" fmla="*/ 47461 h 4077595"/>
              <a:gd name="connsiteX2-359" fmla="*/ 5550741 w 5550741"/>
              <a:gd name="connsiteY2-360" fmla="*/ 4077594 h 4077595"/>
              <a:gd name="connsiteX3-361" fmla="*/ 4052587 w 5550741"/>
              <a:gd name="connsiteY3-362" fmla="*/ 2226303 h 4077595"/>
              <a:gd name="connsiteX4-363" fmla="*/ 14277 w 5550741"/>
              <a:gd name="connsiteY4-364" fmla="*/ 0 h 4077595"/>
              <a:gd name="connsiteX0-365" fmla="*/ 523 w 5536987"/>
              <a:gd name="connsiteY0-366" fmla="*/ 0 h 4077595"/>
              <a:gd name="connsiteX1-367" fmla="*/ 5536987 w 5536987"/>
              <a:gd name="connsiteY1-368" fmla="*/ 47461 h 4077595"/>
              <a:gd name="connsiteX2-369" fmla="*/ 5536987 w 5536987"/>
              <a:gd name="connsiteY2-370" fmla="*/ 4077594 h 4077595"/>
              <a:gd name="connsiteX3-371" fmla="*/ 4038833 w 5536987"/>
              <a:gd name="connsiteY3-372" fmla="*/ 2226303 h 4077595"/>
              <a:gd name="connsiteX4-373" fmla="*/ 523 w 5536987"/>
              <a:gd name="connsiteY4-374" fmla="*/ 0 h 4077595"/>
              <a:gd name="connsiteX0-375" fmla="*/ 618 w 5537082"/>
              <a:gd name="connsiteY0-376" fmla="*/ 0 h 4077595"/>
              <a:gd name="connsiteX1-377" fmla="*/ 5537082 w 5537082"/>
              <a:gd name="connsiteY1-378" fmla="*/ 47461 h 4077595"/>
              <a:gd name="connsiteX2-379" fmla="*/ 5537082 w 5537082"/>
              <a:gd name="connsiteY2-380" fmla="*/ 4077594 h 4077595"/>
              <a:gd name="connsiteX3-381" fmla="*/ 3578486 w 5537082"/>
              <a:gd name="connsiteY3-382" fmla="*/ 1941539 h 4077595"/>
              <a:gd name="connsiteX4-383" fmla="*/ 618 w 5537082"/>
              <a:gd name="connsiteY4-384" fmla="*/ 0 h 4077595"/>
            </a:gdLst>
            <a:ahLst/>
            <a:cxnLst>
              <a:cxn ang="0">
                <a:pos x="connsiteX0-375" y="connsiteY0-376"/>
              </a:cxn>
              <a:cxn ang="0">
                <a:pos x="connsiteX1-377" y="connsiteY1-378"/>
              </a:cxn>
              <a:cxn ang="0">
                <a:pos x="connsiteX2-379" y="connsiteY2-380"/>
              </a:cxn>
              <a:cxn ang="0">
                <a:pos x="connsiteX3-381" y="connsiteY3-382"/>
              </a:cxn>
              <a:cxn ang="0">
                <a:pos x="connsiteX4-383" y="connsiteY4-384"/>
              </a:cxn>
            </a:cxnLst>
            <a:rect l="l" t="t" r="r" b="b"/>
            <a:pathLst>
              <a:path w="5537082" h="4077595">
                <a:moveTo>
                  <a:pt x="618" y="0"/>
                </a:moveTo>
                <a:lnTo>
                  <a:pt x="5537082" y="47461"/>
                </a:lnTo>
                <a:lnTo>
                  <a:pt x="5537082" y="4077594"/>
                </a:lnTo>
                <a:cubicBezTo>
                  <a:pt x="4628226" y="3726678"/>
                  <a:pt x="4313683" y="2341369"/>
                  <a:pt x="3578486" y="1941539"/>
                </a:cubicBezTo>
                <a:cubicBezTo>
                  <a:pt x="2382890" y="1269850"/>
                  <a:pt x="-44433" y="1786942"/>
                  <a:pt x="618" y="0"/>
                </a:cubicBezTo>
                <a:close/>
              </a:path>
            </a:pathLst>
          </a:custGeom>
          <a:gradFill flip="none" rotWithShape="1">
            <a:gsLst>
              <a:gs pos="71000">
                <a:srgbClr val="E5F0FF"/>
              </a:gs>
              <a:gs pos="100000">
                <a:srgbClr val="D3E6FF"/>
              </a:gs>
              <a:gs pos="27000">
                <a:srgbClr val="C7E0F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</p:sldLayoutIdLs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0" nodeType="withEffect" p14:presetBounceEnd="4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6" grpId="0" animBg="1"/>
        </p:bldLst>
      </p:timing>
    </mc:Fallback>
  </mc:AlternateContent>
  <p:txStyles>
    <p:titleStyle>
      <a:lvl1pPr algn="l" rtl="0" fontAlgn="base">
        <a:spcBef>
          <a:spcPct val="0"/>
        </a:spcBef>
        <a:spcAft>
          <a:spcPct val="0"/>
        </a:spcAft>
        <a:defRPr sz="2400">
          <a:solidFill>
            <a:schemeClr val="accent1"/>
          </a:solidFill>
          <a:latin typeface="Noto Sans S Chinese DemiLight" panose="020B0400000000000000" pitchFamily="34" charset="-122"/>
          <a:ea typeface="Noto Sans S Chinese DemiLight" panose="020B0400000000000000" pitchFamily="3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6pPr>
      <a:lvl7pPr marL="913765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7pPr>
      <a:lvl8pPr marL="1370965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8pPr>
      <a:lvl9pPr marL="1828165" algn="l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34" charset="0"/>
          <a:ea typeface="微软雅黑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accent1"/>
          </a:solidFill>
          <a:latin typeface="Noto Sans S Chinese DemiLight" panose="020B0400000000000000" pitchFamily="34" charset="-122"/>
          <a:ea typeface="Noto Sans S Chinese DemiLight" panose="020B0400000000000000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accent1"/>
          </a:solidFill>
          <a:latin typeface="Noto Sans S Chinese DemiLight" panose="020B0400000000000000" pitchFamily="34" charset="-122"/>
          <a:ea typeface="仿宋_GB2312" pitchFamily="49" charset="-122"/>
        </a:defRPr>
      </a:lvl2pPr>
      <a:lvl3pPr marL="1142365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宋体" pitchFamily="2" charset="-122"/>
        </a:defRPr>
      </a:lvl3pPr>
      <a:lvl4pPr marL="1599565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宋体" pitchFamily="2" charset="-122"/>
        </a:defRPr>
      </a:lvl4pPr>
      <a:lvl5pPr marL="2056765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5pPr>
      <a:lvl6pPr marL="251333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6pPr>
      <a:lvl7pPr marL="297053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7pPr>
      <a:lvl8pPr marL="342773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8pPr>
      <a:lvl9pPr marL="388493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9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1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41" t="12222" b="42222"/>
          <a:stretch>
            <a:fillRect/>
          </a:stretch>
        </p:blipFill>
        <p:spPr>
          <a:xfrm>
            <a:off x="4777987" y="762008"/>
            <a:ext cx="8797224" cy="6416371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2067812" y="917439"/>
            <a:ext cx="1028250" cy="102825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Rectangle 3"/>
          <p:cNvSpPr/>
          <p:nvPr/>
        </p:nvSpPr>
        <p:spPr bwMode="auto">
          <a:xfrm>
            <a:off x="1139577" y="3277230"/>
            <a:ext cx="5352183" cy="757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Pct val="100000"/>
              <a:buFont typeface="Arial" pitchFamily="34" charset="0"/>
              <a:buChar char="•"/>
              <a:defRPr sz="8500">
                <a:solidFill>
                  <a:srgbClr val="27282D"/>
                </a:solidFill>
                <a:latin typeface="Calibri" pitchFamily="34" charset="0"/>
                <a:ea typeface="Calibri" pitchFamily="34" charset="0"/>
                <a:cs typeface="Calibri" pitchFamily="34" charset="0"/>
                <a:sym typeface="Calibri" pitchFamily="34" charset="0"/>
              </a:defRPr>
            </a:lvl1pPr>
            <a:lvl2pPr marL="742950" indent="-285750">
              <a:spcBef>
                <a:spcPts val="2000"/>
              </a:spcBef>
              <a:buSzPct val="100000"/>
              <a:buFont typeface="Arial" pitchFamily="34" charset="0"/>
              <a:buChar char="•"/>
              <a:defRPr sz="8500">
                <a:solidFill>
                  <a:srgbClr val="27282D"/>
                </a:solidFill>
                <a:latin typeface="Calibri" pitchFamily="34" charset="0"/>
                <a:ea typeface="Calibri" pitchFamily="34" charset="0"/>
                <a:cs typeface="Calibri" pitchFamily="34" charset="0"/>
                <a:sym typeface="Calibri" pitchFamily="34" charset="0"/>
              </a:defRPr>
            </a:lvl2pPr>
            <a:lvl3pPr marL="1143000" indent="-228600">
              <a:spcBef>
                <a:spcPts val="2000"/>
              </a:spcBef>
              <a:buSzPct val="100000"/>
              <a:buFont typeface="Arial" pitchFamily="34" charset="0"/>
              <a:buChar char="•"/>
              <a:defRPr sz="8500">
                <a:solidFill>
                  <a:srgbClr val="27282D"/>
                </a:solidFill>
                <a:latin typeface="Calibri" pitchFamily="34" charset="0"/>
                <a:ea typeface="Calibri" pitchFamily="34" charset="0"/>
                <a:cs typeface="Calibri" pitchFamily="34" charset="0"/>
                <a:sym typeface="Calibri" pitchFamily="34" charset="0"/>
              </a:defRPr>
            </a:lvl3pPr>
            <a:lvl4pPr marL="1600200" indent="-228600">
              <a:spcBef>
                <a:spcPts val="2000"/>
              </a:spcBef>
              <a:buSzPct val="100000"/>
              <a:buFont typeface="Arial" pitchFamily="34" charset="0"/>
              <a:buChar char="•"/>
              <a:defRPr sz="8500">
                <a:solidFill>
                  <a:srgbClr val="27282D"/>
                </a:solidFill>
                <a:latin typeface="Calibri" pitchFamily="34" charset="0"/>
                <a:ea typeface="Calibri" pitchFamily="34" charset="0"/>
                <a:cs typeface="Calibri" pitchFamily="34" charset="0"/>
                <a:sym typeface="Calibri" pitchFamily="34" charset="0"/>
              </a:defRPr>
            </a:lvl4pPr>
            <a:lvl5pPr marL="2057400" indent="-228600">
              <a:spcBef>
                <a:spcPts val="2000"/>
              </a:spcBef>
              <a:buSzPct val="100000"/>
              <a:buFont typeface="Arial" pitchFamily="34" charset="0"/>
              <a:buChar char="•"/>
              <a:defRPr sz="8500">
                <a:solidFill>
                  <a:srgbClr val="27282D"/>
                </a:solidFill>
                <a:latin typeface="Calibri" pitchFamily="34" charset="0"/>
                <a:ea typeface="Calibri" pitchFamily="34" charset="0"/>
                <a:cs typeface="Calibri" pitchFamily="34" charset="0"/>
                <a:sym typeface="Calibri" pitchFamily="34" charset="0"/>
              </a:defRPr>
            </a:lvl5pPr>
            <a:lvl6pPr marL="2514600" indent="-228600" defTabSz="2436495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itchFamily="34" charset="0"/>
              <a:buChar char="•"/>
              <a:defRPr sz="8500">
                <a:solidFill>
                  <a:srgbClr val="27282D"/>
                </a:solidFill>
                <a:latin typeface="Calibri" pitchFamily="34" charset="0"/>
                <a:ea typeface="Calibri" pitchFamily="34" charset="0"/>
                <a:cs typeface="Calibri" pitchFamily="34" charset="0"/>
                <a:sym typeface="Calibri" pitchFamily="34" charset="0"/>
              </a:defRPr>
            </a:lvl6pPr>
            <a:lvl7pPr marL="2971800" indent="-228600" defTabSz="2436495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itchFamily="34" charset="0"/>
              <a:buChar char="•"/>
              <a:defRPr sz="8500">
                <a:solidFill>
                  <a:srgbClr val="27282D"/>
                </a:solidFill>
                <a:latin typeface="Calibri" pitchFamily="34" charset="0"/>
                <a:ea typeface="Calibri" pitchFamily="34" charset="0"/>
                <a:cs typeface="Calibri" pitchFamily="34" charset="0"/>
                <a:sym typeface="Calibri" pitchFamily="34" charset="0"/>
              </a:defRPr>
            </a:lvl7pPr>
            <a:lvl8pPr marL="3429000" indent="-228600" defTabSz="2436495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itchFamily="34" charset="0"/>
              <a:buChar char="•"/>
              <a:defRPr sz="8500">
                <a:solidFill>
                  <a:srgbClr val="27282D"/>
                </a:solidFill>
                <a:latin typeface="Calibri" pitchFamily="34" charset="0"/>
                <a:ea typeface="Calibri" pitchFamily="34" charset="0"/>
                <a:cs typeface="Calibri" pitchFamily="34" charset="0"/>
                <a:sym typeface="Calibri" pitchFamily="34" charset="0"/>
              </a:defRPr>
            </a:lvl8pPr>
            <a:lvl9pPr marL="3886200" indent="-228600" defTabSz="2436495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itchFamily="34" charset="0"/>
              <a:buChar char="•"/>
              <a:defRPr sz="8500">
                <a:solidFill>
                  <a:srgbClr val="27282D"/>
                </a:solidFill>
                <a:latin typeface="Calibri" pitchFamily="34" charset="0"/>
                <a:ea typeface="Calibri" pitchFamily="34" charset="0"/>
                <a:cs typeface="Calibri" pitchFamily="34" charset="0"/>
                <a:sym typeface="Calibri" pitchFamily="34" charset="0"/>
              </a:defRPr>
            </a:lvl9pPr>
          </a:lstStyle>
          <a:p>
            <a:pPr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200" dirty="0">
                <a:solidFill>
                  <a:srgbClr val="486FCA">
                    <a:alpha val="8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Helvetica" panose="020B0604020202020204" pitchFamily="34" charset="0"/>
              </a:rPr>
              <a:t>Lorem ipsum dolor sit amet, consectetuer </a:t>
            </a:r>
            <a:r>
              <a:rPr lang="zh-CN" altLang="zh-CN" sz="1200" dirty="0" smtClean="0">
                <a:solidFill>
                  <a:srgbClr val="486FCA">
                    <a:alpha val="8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Helvetica" panose="020B0604020202020204" pitchFamily="34" charset="0"/>
              </a:rPr>
              <a:t>dipiscing </a:t>
            </a:r>
            <a:r>
              <a:rPr lang="zh-CN" altLang="zh-CN" sz="1200" dirty="0">
                <a:solidFill>
                  <a:srgbClr val="486FCA">
                    <a:alpha val="8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Helvetica" panose="020B0604020202020204" pitchFamily="34" charset="0"/>
              </a:rPr>
              <a:t>elit, sed diam </a:t>
            </a:r>
            <a:endParaRPr lang="en-US" altLang="zh-CN" sz="1200" dirty="0" smtClean="0">
              <a:solidFill>
                <a:srgbClr val="486FCA">
                  <a:alpha val="80000"/>
                </a:srgb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Helvetica" panose="020B0604020202020204" pitchFamily="34" charset="0"/>
            </a:endParaRPr>
          </a:p>
          <a:p>
            <a:pPr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200" dirty="0" smtClean="0">
                <a:solidFill>
                  <a:srgbClr val="486FCA">
                    <a:alpha val="8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Helvetica" panose="020B0604020202020204" pitchFamily="34" charset="0"/>
              </a:rPr>
              <a:t>nonummy nibheuismod </a:t>
            </a:r>
            <a:r>
              <a:rPr lang="zh-CN" altLang="zh-CN" sz="1200" dirty="0">
                <a:solidFill>
                  <a:srgbClr val="486FCA">
                    <a:alpha val="8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Helvetica" panose="020B0604020202020204" pitchFamily="34" charset="0"/>
              </a:rPr>
              <a:t>tincidunt ut laoreet dolore magna aliquam erat volutpat. Ut wisi enim ad minim </a:t>
            </a:r>
            <a:r>
              <a:rPr lang="zh-CN" altLang="zh-CN" sz="1200" dirty="0" smtClean="0">
                <a:solidFill>
                  <a:srgbClr val="486FCA">
                    <a:alpha val="8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Helvetica" panose="020B0604020202020204" pitchFamily="34" charset="0"/>
              </a:rPr>
              <a:t>veniam</a:t>
            </a:r>
            <a:endParaRPr lang="zh-CN" altLang="zh-CN" sz="1200" dirty="0">
              <a:solidFill>
                <a:srgbClr val="486FCA">
                  <a:alpha val="80000"/>
                </a:srgb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Helvetica" panose="020B060402020202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73426" y="2084395"/>
            <a:ext cx="55964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 smtClean="0">
                <a:solidFill>
                  <a:srgbClr val="466DC8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工作汇报</a:t>
            </a:r>
            <a:r>
              <a:rPr lang="en-US" altLang="zh-CN" sz="7200" b="1" dirty="0" smtClean="0">
                <a:solidFill>
                  <a:srgbClr val="466DC8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PPT</a:t>
            </a:r>
            <a:endParaRPr lang="zh-CN" altLang="en-US" sz="7200" b="1" dirty="0">
              <a:solidFill>
                <a:srgbClr val="466DC8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047226" y="1576733"/>
            <a:ext cx="39421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spc="300" dirty="0" smtClean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WORK REPORT</a:t>
            </a:r>
            <a:endParaRPr lang="zh-CN" altLang="en-US" sz="3600" b="1" spc="300" dirty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23" name="矩形 6"/>
          <p:cNvSpPr/>
          <p:nvPr/>
        </p:nvSpPr>
        <p:spPr>
          <a:xfrm flipH="1">
            <a:off x="-9517" y="1"/>
            <a:ext cx="1533870" cy="1750254"/>
          </a:xfrm>
          <a:custGeom>
            <a:avLst/>
            <a:gdLst>
              <a:gd name="connsiteX0" fmla="*/ 0 w 7173579"/>
              <a:gd name="connsiteY0" fmla="*/ 0 h 4030133"/>
              <a:gd name="connsiteX1" fmla="*/ 7173579 w 7173579"/>
              <a:gd name="connsiteY1" fmla="*/ 0 h 4030133"/>
              <a:gd name="connsiteX2" fmla="*/ 7173579 w 7173579"/>
              <a:gd name="connsiteY2" fmla="*/ 4030133 h 4030133"/>
              <a:gd name="connsiteX3" fmla="*/ 0 w 7173579"/>
              <a:gd name="connsiteY3" fmla="*/ 4030133 h 4030133"/>
              <a:gd name="connsiteX4" fmla="*/ 0 w 7173579"/>
              <a:gd name="connsiteY4" fmla="*/ 0 h 4030133"/>
              <a:gd name="connsiteX0-1" fmla="*/ 0 w 7173579"/>
              <a:gd name="connsiteY0-2" fmla="*/ 0 h 4030133"/>
              <a:gd name="connsiteX1-3" fmla="*/ 7173579 w 7173579"/>
              <a:gd name="connsiteY1-4" fmla="*/ 0 h 4030133"/>
              <a:gd name="connsiteX2-5" fmla="*/ 7173579 w 7173579"/>
              <a:gd name="connsiteY2-6" fmla="*/ 4030133 h 4030133"/>
              <a:gd name="connsiteX3-7" fmla="*/ 4893733 w 7173579"/>
              <a:gd name="connsiteY3-8" fmla="*/ 1557866 h 4030133"/>
              <a:gd name="connsiteX4-9" fmla="*/ 0 w 7173579"/>
              <a:gd name="connsiteY4-10" fmla="*/ 0 h 4030133"/>
              <a:gd name="connsiteX0-11" fmla="*/ 24889 w 7198468"/>
              <a:gd name="connsiteY0-12" fmla="*/ 0 h 4052625"/>
              <a:gd name="connsiteX1-13" fmla="*/ 7198468 w 7198468"/>
              <a:gd name="connsiteY1-14" fmla="*/ 0 h 4052625"/>
              <a:gd name="connsiteX2-15" fmla="*/ 7198468 w 7198468"/>
              <a:gd name="connsiteY2-16" fmla="*/ 4030133 h 4052625"/>
              <a:gd name="connsiteX3-17" fmla="*/ 4918622 w 7198468"/>
              <a:gd name="connsiteY3-18" fmla="*/ 1557866 h 4052625"/>
              <a:gd name="connsiteX4-19" fmla="*/ 24889 w 7198468"/>
              <a:gd name="connsiteY4-20" fmla="*/ 0 h 4052625"/>
              <a:gd name="connsiteX0-21" fmla="*/ 26979 w 7200558"/>
              <a:gd name="connsiteY0-22" fmla="*/ 0 h 4052131"/>
              <a:gd name="connsiteX1-23" fmla="*/ 7200558 w 7200558"/>
              <a:gd name="connsiteY1-24" fmla="*/ 0 h 4052131"/>
              <a:gd name="connsiteX2-25" fmla="*/ 7200558 w 7200558"/>
              <a:gd name="connsiteY2-26" fmla="*/ 4030133 h 4052131"/>
              <a:gd name="connsiteX3-27" fmla="*/ 4582045 w 7200558"/>
              <a:gd name="connsiteY3-28" fmla="*/ 1507066 h 4052131"/>
              <a:gd name="connsiteX4-29" fmla="*/ 26979 w 7200558"/>
              <a:gd name="connsiteY4-30" fmla="*/ 0 h 4052131"/>
              <a:gd name="connsiteX0-31" fmla="*/ 32284 w 7205863"/>
              <a:gd name="connsiteY0-32" fmla="*/ 0 h 4047595"/>
              <a:gd name="connsiteX1-33" fmla="*/ 7205863 w 7205863"/>
              <a:gd name="connsiteY1-34" fmla="*/ 0 h 4047595"/>
              <a:gd name="connsiteX2-35" fmla="*/ 7205863 w 7205863"/>
              <a:gd name="connsiteY2-36" fmla="*/ 4030133 h 4047595"/>
              <a:gd name="connsiteX3-37" fmla="*/ 4587350 w 7205863"/>
              <a:gd name="connsiteY3-38" fmla="*/ 1507066 h 4047595"/>
              <a:gd name="connsiteX4-39" fmla="*/ 32284 w 7205863"/>
              <a:gd name="connsiteY4-40" fmla="*/ 0 h 4047595"/>
              <a:gd name="connsiteX0-41" fmla="*/ 35272 w 7208851"/>
              <a:gd name="connsiteY0-42" fmla="*/ 0 h 4048452"/>
              <a:gd name="connsiteX1-43" fmla="*/ 7208851 w 7208851"/>
              <a:gd name="connsiteY1-44" fmla="*/ 0 h 4048452"/>
              <a:gd name="connsiteX2-45" fmla="*/ 7208851 w 7208851"/>
              <a:gd name="connsiteY2-46" fmla="*/ 4030133 h 4048452"/>
              <a:gd name="connsiteX3-47" fmla="*/ 4302472 w 7208851"/>
              <a:gd name="connsiteY3-48" fmla="*/ 1642533 h 4048452"/>
              <a:gd name="connsiteX4-49" fmla="*/ 35272 w 7208851"/>
              <a:gd name="connsiteY4-50" fmla="*/ 0 h 4048452"/>
              <a:gd name="connsiteX0-51" fmla="*/ 35272 w 7208851"/>
              <a:gd name="connsiteY0-52" fmla="*/ 0 h 4030133"/>
              <a:gd name="connsiteX1-53" fmla="*/ 7208851 w 7208851"/>
              <a:gd name="connsiteY1-54" fmla="*/ 0 h 4030133"/>
              <a:gd name="connsiteX2-55" fmla="*/ 7208851 w 7208851"/>
              <a:gd name="connsiteY2-56" fmla="*/ 4030133 h 4030133"/>
              <a:gd name="connsiteX3-57" fmla="*/ 4302472 w 7208851"/>
              <a:gd name="connsiteY3-58" fmla="*/ 1642533 h 4030133"/>
              <a:gd name="connsiteX4-59" fmla="*/ 35272 w 7208851"/>
              <a:gd name="connsiteY4-60" fmla="*/ 0 h 4030133"/>
              <a:gd name="connsiteX0-61" fmla="*/ 18 w 7173597"/>
              <a:gd name="connsiteY0-62" fmla="*/ 0 h 4030133"/>
              <a:gd name="connsiteX1-63" fmla="*/ 7173597 w 7173597"/>
              <a:gd name="connsiteY1-64" fmla="*/ 0 h 4030133"/>
              <a:gd name="connsiteX2-65" fmla="*/ 7173597 w 7173597"/>
              <a:gd name="connsiteY2-66" fmla="*/ 4030133 h 4030133"/>
              <a:gd name="connsiteX3-67" fmla="*/ 4267218 w 7173597"/>
              <a:gd name="connsiteY3-68" fmla="*/ 1642533 h 4030133"/>
              <a:gd name="connsiteX4-69" fmla="*/ 18 w 7173597"/>
              <a:gd name="connsiteY4-70" fmla="*/ 0 h 4030133"/>
              <a:gd name="connsiteX0-71" fmla="*/ 18 w 7173597"/>
              <a:gd name="connsiteY0-72" fmla="*/ 0 h 4030133"/>
              <a:gd name="connsiteX1-73" fmla="*/ 7173597 w 7173597"/>
              <a:gd name="connsiteY1-74" fmla="*/ 0 h 4030133"/>
              <a:gd name="connsiteX2-75" fmla="*/ 7173597 w 7173597"/>
              <a:gd name="connsiteY2-76" fmla="*/ 4030133 h 4030133"/>
              <a:gd name="connsiteX3-77" fmla="*/ 4199485 w 7173597"/>
              <a:gd name="connsiteY3-78" fmla="*/ 1849206 h 4030133"/>
              <a:gd name="connsiteX4-79" fmla="*/ 18 w 7173597"/>
              <a:gd name="connsiteY4-80" fmla="*/ 0 h 4030133"/>
              <a:gd name="connsiteX0-81" fmla="*/ 18 w 7173597"/>
              <a:gd name="connsiteY0-82" fmla="*/ 0 h 4030133"/>
              <a:gd name="connsiteX1-83" fmla="*/ 7173597 w 7173597"/>
              <a:gd name="connsiteY1-84" fmla="*/ 0 h 4030133"/>
              <a:gd name="connsiteX2-85" fmla="*/ 7173597 w 7173597"/>
              <a:gd name="connsiteY2-86" fmla="*/ 4030133 h 4030133"/>
              <a:gd name="connsiteX3-87" fmla="*/ 4199485 w 7173597"/>
              <a:gd name="connsiteY3-88" fmla="*/ 1849206 h 4030133"/>
              <a:gd name="connsiteX4-89" fmla="*/ 18 w 7173597"/>
              <a:gd name="connsiteY4-90" fmla="*/ 0 h 4030133"/>
              <a:gd name="connsiteX0-91" fmla="*/ 18 w 7173597"/>
              <a:gd name="connsiteY0-92" fmla="*/ 0 h 4030133"/>
              <a:gd name="connsiteX1-93" fmla="*/ 7173597 w 7173597"/>
              <a:gd name="connsiteY1-94" fmla="*/ 0 h 4030133"/>
              <a:gd name="connsiteX2-95" fmla="*/ 7173597 w 7173597"/>
              <a:gd name="connsiteY2-96" fmla="*/ 4030133 h 4030133"/>
              <a:gd name="connsiteX3-97" fmla="*/ 4097885 w 7173597"/>
              <a:gd name="connsiteY3-98" fmla="*/ 1982067 h 4030133"/>
              <a:gd name="connsiteX4-99" fmla="*/ 18 w 7173597"/>
              <a:gd name="connsiteY4-100" fmla="*/ 0 h 4030133"/>
              <a:gd name="connsiteX0-101" fmla="*/ 20 w 7173599"/>
              <a:gd name="connsiteY0-102" fmla="*/ 0 h 4030133"/>
              <a:gd name="connsiteX1-103" fmla="*/ 7173599 w 7173599"/>
              <a:gd name="connsiteY1-104" fmla="*/ 0 h 4030133"/>
              <a:gd name="connsiteX2-105" fmla="*/ 7173599 w 7173599"/>
              <a:gd name="connsiteY2-106" fmla="*/ 4030133 h 4030133"/>
              <a:gd name="connsiteX3-107" fmla="*/ 4097887 w 7173599"/>
              <a:gd name="connsiteY3-108" fmla="*/ 1982067 h 4030133"/>
              <a:gd name="connsiteX4-109" fmla="*/ 20 w 7173599"/>
              <a:gd name="connsiteY4-110" fmla="*/ 0 h 4030133"/>
              <a:gd name="connsiteX0-111" fmla="*/ 32 w 7173611"/>
              <a:gd name="connsiteY0-112" fmla="*/ 0 h 4030133"/>
              <a:gd name="connsiteX1-113" fmla="*/ 7173611 w 7173611"/>
              <a:gd name="connsiteY1-114" fmla="*/ 0 h 4030133"/>
              <a:gd name="connsiteX2-115" fmla="*/ 7173611 w 7173611"/>
              <a:gd name="connsiteY2-116" fmla="*/ 4030133 h 4030133"/>
              <a:gd name="connsiteX3-117" fmla="*/ 3430164 w 7173611"/>
              <a:gd name="connsiteY3-118" fmla="*/ 2025932 h 4030133"/>
              <a:gd name="connsiteX4-119" fmla="*/ 32 w 7173611"/>
              <a:gd name="connsiteY4-120" fmla="*/ 0 h 4030133"/>
              <a:gd name="connsiteX0-121" fmla="*/ 32 w 7173611"/>
              <a:gd name="connsiteY0-122" fmla="*/ 0 h 4113791"/>
              <a:gd name="connsiteX1-123" fmla="*/ 7173611 w 7173611"/>
              <a:gd name="connsiteY1-124" fmla="*/ 0 h 4113791"/>
              <a:gd name="connsiteX2-125" fmla="*/ 7173611 w 7173611"/>
              <a:gd name="connsiteY2-126" fmla="*/ 4030133 h 4113791"/>
              <a:gd name="connsiteX3-127" fmla="*/ 5133341 w 7173611"/>
              <a:gd name="connsiteY3-128" fmla="*/ 2675733 h 4113791"/>
              <a:gd name="connsiteX4-129" fmla="*/ 3430164 w 7173611"/>
              <a:gd name="connsiteY4-130" fmla="*/ 2025932 h 4113791"/>
              <a:gd name="connsiteX5" fmla="*/ 32 w 7173611"/>
              <a:gd name="connsiteY5" fmla="*/ 0 h 4113791"/>
              <a:gd name="connsiteX0-131" fmla="*/ 16 w 7173595"/>
              <a:gd name="connsiteY0-132" fmla="*/ 0 h 4144105"/>
              <a:gd name="connsiteX1-133" fmla="*/ 7173595 w 7173595"/>
              <a:gd name="connsiteY1-134" fmla="*/ 0 h 4144105"/>
              <a:gd name="connsiteX2-135" fmla="*/ 7173595 w 7173595"/>
              <a:gd name="connsiteY2-136" fmla="*/ 4030133 h 4144105"/>
              <a:gd name="connsiteX3-137" fmla="*/ 3946241 w 7173595"/>
              <a:gd name="connsiteY3-138" fmla="*/ 3158242 h 4144105"/>
              <a:gd name="connsiteX4-139" fmla="*/ 3430148 w 7173595"/>
              <a:gd name="connsiteY4-140" fmla="*/ 2025932 h 4144105"/>
              <a:gd name="connsiteX5-141" fmla="*/ 16 w 7173595"/>
              <a:gd name="connsiteY5-142" fmla="*/ 0 h 4144105"/>
              <a:gd name="connsiteX0-143" fmla="*/ 16 w 7173595"/>
              <a:gd name="connsiteY0-144" fmla="*/ 0 h 4109225"/>
              <a:gd name="connsiteX1-145" fmla="*/ 7173595 w 7173595"/>
              <a:gd name="connsiteY1-146" fmla="*/ 0 h 4109225"/>
              <a:gd name="connsiteX2-147" fmla="*/ 7173595 w 7173595"/>
              <a:gd name="connsiteY2-148" fmla="*/ 4030133 h 4109225"/>
              <a:gd name="connsiteX3-149" fmla="*/ 3946241 w 7173595"/>
              <a:gd name="connsiteY3-150" fmla="*/ 3158242 h 4109225"/>
              <a:gd name="connsiteX4-151" fmla="*/ 3430148 w 7173595"/>
              <a:gd name="connsiteY4-152" fmla="*/ 2025932 h 4109225"/>
              <a:gd name="connsiteX5-153" fmla="*/ 16 w 7173595"/>
              <a:gd name="connsiteY5-154" fmla="*/ 0 h 4109225"/>
              <a:gd name="connsiteX0-155" fmla="*/ 16 w 7173595"/>
              <a:gd name="connsiteY0-156" fmla="*/ 0 h 4030133"/>
              <a:gd name="connsiteX1-157" fmla="*/ 7173595 w 7173595"/>
              <a:gd name="connsiteY1-158" fmla="*/ 0 h 4030133"/>
              <a:gd name="connsiteX2-159" fmla="*/ 7173595 w 7173595"/>
              <a:gd name="connsiteY2-160" fmla="*/ 4030133 h 4030133"/>
              <a:gd name="connsiteX3-161" fmla="*/ 3946241 w 7173595"/>
              <a:gd name="connsiteY3-162" fmla="*/ 3158242 h 4030133"/>
              <a:gd name="connsiteX4-163" fmla="*/ 3430148 w 7173595"/>
              <a:gd name="connsiteY4-164" fmla="*/ 2025932 h 4030133"/>
              <a:gd name="connsiteX5-165" fmla="*/ 16 w 7173595"/>
              <a:gd name="connsiteY5-166" fmla="*/ 0 h 4030133"/>
              <a:gd name="connsiteX0-167" fmla="*/ 16 w 7173595"/>
              <a:gd name="connsiteY0-168" fmla="*/ 0 h 4030133"/>
              <a:gd name="connsiteX1-169" fmla="*/ 7173595 w 7173595"/>
              <a:gd name="connsiteY1-170" fmla="*/ 0 h 4030133"/>
              <a:gd name="connsiteX2-171" fmla="*/ 7173595 w 7173595"/>
              <a:gd name="connsiteY2-172" fmla="*/ 4030133 h 4030133"/>
              <a:gd name="connsiteX3-173" fmla="*/ 3946241 w 7173595"/>
              <a:gd name="connsiteY3-174" fmla="*/ 3158242 h 4030133"/>
              <a:gd name="connsiteX4-175" fmla="*/ 3430148 w 7173595"/>
              <a:gd name="connsiteY4-176" fmla="*/ 2025932 h 4030133"/>
              <a:gd name="connsiteX5-177" fmla="*/ 16 w 7173595"/>
              <a:gd name="connsiteY5-178" fmla="*/ 0 h 4030133"/>
              <a:gd name="connsiteX0-179" fmla="*/ 16 w 7173595"/>
              <a:gd name="connsiteY0-180" fmla="*/ 0 h 4030133"/>
              <a:gd name="connsiteX1-181" fmla="*/ 7173595 w 7173595"/>
              <a:gd name="connsiteY1-182" fmla="*/ 0 h 4030133"/>
              <a:gd name="connsiteX2-183" fmla="*/ 7173595 w 7173595"/>
              <a:gd name="connsiteY2-184" fmla="*/ 4030133 h 4030133"/>
              <a:gd name="connsiteX3-185" fmla="*/ 3946241 w 7173595"/>
              <a:gd name="connsiteY3-186" fmla="*/ 3158242 h 4030133"/>
              <a:gd name="connsiteX4-187" fmla="*/ 3430148 w 7173595"/>
              <a:gd name="connsiteY4-188" fmla="*/ 2025932 h 4030133"/>
              <a:gd name="connsiteX5-189" fmla="*/ 16 w 7173595"/>
              <a:gd name="connsiteY5-190" fmla="*/ 0 h 4030133"/>
              <a:gd name="connsiteX0-191" fmla="*/ 20 w 7173599"/>
              <a:gd name="connsiteY0-192" fmla="*/ 0 h 4030133"/>
              <a:gd name="connsiteX1-193" fmla="*/ 7173599 w 7173599"/>
              <a:gd name="connsiteY1-194" fmla="*/ 0 h 4030133"/>
              <a:gd name="connsiteX2-195" fmla="*/ 7173599 w 7173599"/>
              <a:gd name="connsiteY2-196" fmla="*/ 4030133 h 4030133"/>
              <a:gd name="connsiteX3-197" fmla="*/ 3946245 w 7173599"/>
              <a:gd name="connsiteY3-198" fmla="*/ 3158242 h 4030133"/>
              <a:gd name="connsiteX4-199" fmla="*/ 2539838 w 7173599"/>
              <a:gd name="connsiteY4-200" fmla="*/ 1499558 h 4030133"/>
              <a:gd name="connsiteX5-201" fmla="*/ 20 w 7173599"/>
              <a:gd name="connsiteY5-202" fmla="*/ 0 h 4030133"/>
              <a:gd name="connsiteX0-203" fmla="*/ 20 w 7173599"/>
              <a:gd name="connsiteY0-204" fmla="*/ 0 h 4173843"/>
              <a:gd name="connsiteX1-205" fmla="*/ 7173599 w 7173599"/>
              <a:gd name="connsiteY1-206" fmla="*/ 0 h 4173843"/>
              <a:gd name="connsiteX2-207" fmla="*/ 7173599 w 7173599"/>
              <a:gd name="connsiteY2-208" fmla="*/ 4030133 h 4173843"/>
              <a:gd name="connsiteX3-209" fmla="*/ 3946245 w 7173599"/>
              <a:gd name="connsiteY3-210" fmla="*/ 3158242 h 4173843"/>
              <a:gd name="connsiteX4-211" fmla="*/ 2539838 w 7173599"/>
              <a:gd name="connsiteY4-212" fmla="*/ 1499558 h 4173843"/>
              <a:gd name="connsiteX5-213" fmla="*/ 20 w 7173599"/>
              <a:gd name="connsiteY5-214" fmla="*/ 0 h 4173843"/>
              <a:gd name="connsiteX0-215" fmla="*/ 20 w 7173599"/>
              <a:gd name="connsiteY0-216" fmla="*/ 0 h 4173843"/>
              <a:gd name="connsiteX1-217" fmla="*/ 7173599 w 7173599"/>
              <a:gd name="connsiteY1-218" fmla="*/ 0 h 4173843"/>
              <a:gd name="connsiteX2-219" fmla="*/ 7173599 w 7173599"/>
              <a:gd name="connsiteY2-220" fmla="*/ 4030133 h 4173843"/>
              <a:gd name="connsiteX3-221" fmla="*/ 3946245 w 7173599"/>
              <a:gd name="connsiteY3-222" fmla="*/ 3158243 h 4173843"/>
              <a:gd name="connsiteX4-223" fmla="*/ 2539838 w 7173599"/>
              <a:gd name="connsiteY4-224" fmla="*/ 1499558 h 4173843"/>
              <a:gd name="connsiteX5-225" fmla="*/ 20 w 7173599"/>
              <a:gd name="connsiteY5-226" fmla="*/ 0 h 4173843"/>
              <a:gd name="connsiteX0-227" fmla="*/ 20 w 7173599"/>
              <a:gd name="connsiteY0-228" fmla="*/ 0 h 4196144"/>
              <a:gd name="connsiteX1-229" fmla="*/ 7173599 w 7173599"/>
              <a:gd name="connsiteY1-230" fmla="*/ 0 h 4196144"/>
              <a:gd name="connsiteX2-231" fmla="*/ 7173599 w 7173599"/>
              <a:gd name="connsiteY2-232" fmla="*/ 4030133 h 4196144"/>
              <a:gd name="connsiteX3-233" fmla="*/ 3946245 w 7173599"/>
              <a:gd name="connsiteY3-234" fmla="*/ 3158243 h 4196144"/>
              <a:gd name="connsiteX4-235" fmla="*/ 2539838 w 7173599"/>
              <a:gd name="connsiteY4-236" fmla="*/ 1499558 h 4196144"/>
              <a:gd name="connsiteX5-237" fmla="*/ 20 w 7173599"/>
              <a:gd name="connsiteY5-238" fmla="*/ 0 h 4196144"/>
              <a:gd name="connsiteX0-239" fmla="*/ 20 w 7173599"/>
              <a:gd name="connsiteY0-240" fmla="*/ 0 h 4030134"/>
              <a:gd name="connsiteX1-241" fmla="*/ 7173599 w 7173599"/>
              <a:gd name="connsiteY1-242" fmla="*/ 0 h 4030134"/>
              <a:gd name="connsiteX2-243" fmla="*/ 7173599 w 7173599"/>
              <a:gd name="connsiteY2-244" fmla="*/ 4030133 h 4030134"/>
              <a:gd name="connsiteX3-245" fmla="*/ 3946245 w 7173599"/>
              <a:gd name="connsiteY3-246" fmla="*/ 3158243 h 4030134"/>
              <a:gd name="connsiteX4-247" fmla="*/ 2539838 w 7173599"/>
              <a:gd name="connsiteY4-248" fmla="*/ 1499558 h 4030134"/>
              <a:gd name="connsiteX5-249" fmla="*/ 20 w 7173599"/>
              <a:gd name="connsiteY5-250" fmla="*/ 0 h 4030134"/>
              <a:gd name="connsiteX0-251" fmla="*/ 20 w 7173599"/>
              <a:gd name="connsiteY0-252" fmla="*/ 0 h 4030134"/>
              <a:gd name="connsiteX1-253" fmla="*/ 7173599 w 7173599"/>
              <a:gd name="connsiteY1-254" fmla="*/ 0 h 4030134"/>
              <a:gd name="connsiteX2-255" fmla="*/ 7173599 w 7173599"/>
              <a:gd name="connsiteY2-256" fmla="*/ 4030133 h 4030134"/>
              <a:gd name="connsiteX3-257" fmla="*/ 3946245 w 7173599"/>
              <a:gd name="connsiteY3-258" fmla="*/ 3158243 h 4030134"/>
              <a:gd name="connsiteX4-259" fmla="*/ 2762417 w 7173599"/>
              <a:gd name="connsiteY4-260" fmla="*/ 1631152 h 4030134"/>
              <a:gd name="connsiteX5-261" fmla="*/ 20 w 7173599"/>
              <a:gd name="connsiteY5-262" fmla="*/ 0 h 4030134"/>
              <a:gd name="connsiteX0-263" fmla="*/ 15879 w 7189458"/>
              <a:gd name="connsiteY0-264" fmla="*/ 0 h 4030134"/>
              <a:gd name="connsiteX1-265" fmla="*/ 7189458 w 7189458"/>
              <a:gd name="connsiteY1-266" fmla="*/ 0 h 4030134"/>
              <a:gd name="connsiteX2-267" fmla="*/ 7189458 w 7189458"/>
              <a:gd name="connsiteY2-268" fmla="*/ 4030133 h 4030134"/>
              <a:gd name="connsiteX3-269" fmla="*/ 3962104 w 7189458"/>
              <a:gd name="connsiteY3-270" fmla="*/ 3158243 h 4030134"/>
              <a:gd name="connsiteX4-271" fmla="*/ 2778276 w 7189458"/>
              <a:gd name="connsiteY4-272" fmla="*/ 1631152 h 4030134"/>
              <a:gd name="connsiteX5-273" fmla="*/ 15879 w 7189458"/>
              <a:gd name="connsiteY5-274" fmla="*/ 0 h 4030134"/>
            </a:gdLst>
            <a:ahLst/>
            <a:cxnLst>
              <a:cxn ang="0">
                <a:pos x="connsiteX0-263" y="connsiteY0-264"/>
              </a:cxn>
              <a:cxn ang="0">
                <a:pos x="connsiteX1-265" y="connsiteY1-266"/>
              </a:cxn>
              <a:cxn ang="0">
                <a:pos x="connsiteX2-267" y="connsiteY2-268"/>
              </a:cxn>
              <a:cxn ang="0">
                <a:pos x="connsiteX3-269" y="connsiteY3-270"/>
              </a:cxn>
              <a:cxn ang="0">
                <a:pos x="connsiteX4-271" y="connsiteY4-272"/>
              </a:cxn>
              <a:cxn ang="0">
                <a:pos x="connsiteX5-273" y="connsiteY5-274"/>
              </a:cxn>
            </a:cxnLst>
            <a:rect l="l" t="t" r="r" b="b"/>
            <a:pathLst>
              <a:path w="7189458" h="4030134">
                <a:moveTo>
                  <a:pt x="15879" y="0"/>
                </a:moveTo>
                <a:lnTo>
                  <a:pt x="7189458" y="0"/>
                </a:lnTo>
                <a:lnTo>
                  <a:pt x="7189458" y="4030133"/>
                </a:lnTo>
                <a:cubicBezTo>
                  <a:pt x="6280602" y="3679217"/>
                  <a:pt x="4697301" y="3558073"/>
                  <a:pt x="3962104" y="3158243"/>
                </a:cubicBezTo>
                <a:cubicBezTo>
                  <a:pt x="3226907" y="2758413"/>
                  <a:pt x="3435980" y="2157526"/>
                  <a:pt x="2778276" y="1631152"/>
                </a:cubicBezTo>
                <a:cubicBezTo>
                  <a:pt x="2120572" y="1104778"/>
                  <a:pt x="-214139" y="959224"/>
                  <a:pt x="15879" y="0"/>
                </a:cubicBezTo>
                <a:close/>
              </a:path>
            </a:pathLst>
          </a:custGeom>
          <a:gradFill flip="none" rotWithShape="1">
            <a:gsLst>
              <a:gs pos="71000">
                <a:srgbClr val="E5F0FF"/>
              </a:gs>
              <a:gs pos="100000">
                <a:srgbClr val="D3E6FF"/>
              </a:gs>
              <a:gs pos="27000">
                <a:srgbClr val="C7E0F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-9518" y="5298157"/>
            <a:ext cx="3647928" cy="1559844"/>
          </a:xfrm>
          <a:custGeom>
            <a:avLst/>
            <a:gdLst>
              <a:gd name="connsiteX0" fmla="*/ 0 w 4810117"/>
              <a:gd name="connsiteY0" fmla="*/ 0 h 1371600"/>
              <a:gd name="connsiteX1" fmla="*/ 4810117 w 4810117"/>
              <a:gd name="connsiteY1" fmla="*/ 0 h 1371600"/>
              <a:gd name="connsiteX2" fmla="*/ 4810117 w 4810117"/>
              <a:gd name="connsiteY2" fmla="*/ 1371600 h 1371600"/>
              <a:gd name="connsiteX3" fmla="*/ 0 w 4810117"/>
              <a:gd name="connsiteY3" fmla="*/ 1371600 h 1371600"/>
              <a:gd name="connsiteX4" fmla="*/ 0 w 4810117"/>
              <a:gd name="connsiteY4" fmla="*/ 0 h 1371600"/>
              <a:gd name="connsiteX0-1" fmla="*/ 0 w 4810117"/>
              <a:gd name="connsiteY0-2" fmla="*/ 0 h 1371600"/>
              <a:gd name="connsiteX1-3" fmla="*/ 2333617 w 4810117"/>
              <a:gd name="connsiteY1-4" fmla="*/ 438150 h 1371600"/>
              <a:gd name="connsiteX2-5" fmla="*/ 4810117 w 4810117"/>
              <a:gd name="connsiteY2-6" fmla="*/ 1371600 h 1371600"/>
              <a:gd name="connsiteX3-7" fmla="*/ 0 w 4810117"/>
              <a:gd name="connsiteY3-8" fmla="*/ 1371600 h 1371600"/>
              <a:gd name="connsiteX4-9" fmla="*/ 0 w 4810117"/>
              <a:gd name="connsiteY4-10" fmla="*/ 0 h 1371600"/>
              <a:gd name="connsiteX0-11" fmla="*/ 0 w 4858415"/>
              <a:gd name="connsiteY0-12" fmla="*/ 37438 h 1409038"/>
              <a:gd name="connsiteX1-13" fmla="*/ 2333617 w 4858415"/>
              <a:gd name="connsiteY1-14" fmla="*/ 475588 h 1409038"/>
              <a:gd name="connsiteX2-15" fmla="*/ 4810117 w 4858415"/>
              <a:gd name="connsiteY2-16" fmla="*/ 1409038 h 1409038"/>
              <a:gd name="connsiteX3-17" fmla="*/ 0 w 4858415"/>
              <a:gd name="connsiteY3-18" fmla="*/ 1409038 h 1409038"/>
              <a:gd name="connsiteX4-19" fmla="*/ 0 w 4858415"/>
              <a:gd name="connsiteY4-20" fmla="*/ 37438 h 1409038"/>
              <a:gd name="connsiteX0-21" fmla="*/ 0 w 4855664"/>
              <a:gd name="connsiteY0-22" fmla="*/ 98781 h 1470381"/>
              <a:gd name="connsiteX1-23" fmla="*/ 885817 w 4855664"/>
              <a:gd name="connsiteY1-24" fmla="*/ 155931 h 1470381"/>
              <a:gd name="connsiteX2-25" fmla="*/ 2333617 w 4855664"/>
              <a:gd name="connsiteY2-26" fmla="*/ 536931 h 1470381"/>
              <a:gd name="connsiteX3-27" fmla="*/ 4810117 w 4855664"/>
              <a:gd name="connsiteY3-28" fmla="*/ 1470381 h 1470381"/>
              <a:gd name="connsiteX4-29" fmla="*/ 0 w 4855664"/>
              <a:gd name="connsiteY4-30" fmla="*/ 1470381 h 1470381"/>
              <a:gd name="connsiteX5" fmla="*/ 0 w 4855664"/>
              <a:gd name="connsiteY5" fmla="*/ 98781 h 1470381"/>
              <a:gd name="connsiteX0-31" fmla="*/ 0 w 4855386"/>
              <a:gd name="connsiteY0-32" fmla="*/ 89841 h 1461441"/>
              <a:gd name="connsiteX1-33" fmla="*/ 981067 w 4855386"/>
              <a:gd name="connsiteY1-34" fmla="*/ 185091 h 1461441"/>
              <a:gd name="connsiteX2-35" fmla="*/ 2333617 w 4855386"/>
              <a:gd name="connsiteY2-36" fmla="*/ 527991 h 1461441"/>
              <a:gd name="connsiteX3-37" fmla="*/ 4810117 w 4855386"/>
              <a:gd name="connsiteY3-38" fmla="*/ 1461441 h 1461441"/>
              <a:gd name="connsiteX4-39" fmla="*/ 0 w 4855386"/>
              <a:gd name="connsiteY4-40" fmla="*/ 1461441 h 1461441"/>
              <a:gd name="connsiteX5-41" fmla="*/ 0 w 4855386"/>
              <a:gd name="connsiteY5-42" fmla="*/ 89841 h 1461441"/>
              <a:gd name="connsiteX0-43" fmla="*/ 0 w 4855386"/>
              <a:gd name="connsiteY0-44" fmla="*/ 120661 h 1492261"/>
              <a:gd name="connsiteX1-45" fmla="*/ 981067 w 4855386"/>
              <a:gd name="connsiteY1-46" fmla="*/ 215911 h 1492261"/>
              <a:gd name="connsiteX2-47" fmla="*/ 2333617 w 4855386"/>
              <a:gd name="connsiteY2-48" fmla="*/ 558811 h 1492261"/>
              <a:gd name="connsiteX3-49" fmla="*/ 4810117 w 4855386"/>
              <a:gd name="connsiteY3-50" fmla="*/ 1492261 h 1492261"/>
              <a:gd name="connsiteX4-51" fmla="*/ 0 w 4855386"/>
              <a:gd name="connsiteY4-52" fmla="*/ 1492261 h 1492261"/>
              <a:gd name="connsiteX5-53" fmla="*/ 0 w 4855386"/>
              <a:gd name="connsiteY5-54" fmla="*/ 120661 h 1492261"/>
              <a:gd name="connsiteX0-55" fmla="*/ 0 w 4855386"/>
              <a:gd name="connsiteY0-56" fmla="*/ 87043 h 1458643"/>
              <a:gd name="connsiteX1-57" fmla="*/ 981067 w 4855386"/>
              <a:gd name="connsiteY1-58" fmla="*/ 182293 h 1458643"/>
              <a:gd name="connsiteX2-59" fmla="*/ 2333617 w 4855386"/>
              <a:gd name="connsiteY2-60" fmla="*/ 525193 h 1458643"/>
              <a:gd name="connsiteX3-61" fmla="*/ 4810117 w 4855386"/>
              <a:gd name="connsiteY3-62" fmla="*/ 1458643 h 1458643"/>
              <a:gd name="connsiteX4-63" fmla="*/ 0 w 4855386"/>
              <a:gd name="connsiteY4-64" fmla="*/ 1458643 h 1458643"/>
              <a:gd name="connsiteX5-65" fmla="*/ 0 w 4855386"/>
              <a:gd name="connsiteY5-66" fmla="*/ 87043 h 1458643"/>
              <a:gd name="connsiteX0-67" fmla="*/ 0 w 4855386"/>
              <a:gd name="connsiteY0-68" fmla="*/ 107832 h 1479432"/>
              <a:gd name="connsiteX1-69" fmla="*/ 981067 w 4855386"/>
              <a:gd name="connsiteY1-70" fmla="*/ 203082 h 1479432"/>
              <a:gd name="connsiteX2-71" fmla="*/ 2333617 w 4855386"/>
              <a:gd name="connsiteY2-72" fmla="*/ 545982 h 1479432"/>
              <a:gd name="connsiteX3-73" fmla="*/ 4810117 w 4855386"/>
              <a:gd name="connsiteY3-74" fmla="*/ 1479432 h 1479432"/>
              <a:gd name="connsiteX4-75" fmla="*/ 0 w 4855386"/>
              <a:gd name="connsiteY4-76" fmla="*/ 1479432 h 1479432"/>
              <a:gd name="connsiteX5-77" fmla="*/ 0 w 4855386"/>
              <a:gd name="connsiteY5-78" fmla="*/ 107832 h 1479432"/>
              <a:gd name="connsiteX0-79" fmla="*/ 0 w 4855386"/>
              <a:gd name="connsiteY0-80" fmla="*/ 140872 h 1512472"/>
              <a:gd name="connsiteX1-81" fmla="*/ 981067 w 4855386"/>
              <a:gd name="connsiteY1-82" fmla="*/ 236122 h 1512472"/>
              <a:gd name="connsiteX2-83" fmla="*/ 2333617 w 4855386"/>
              <a:gd name="connsiteY2-84" fmla="*/ 579022 h 1512472"/>
              <a:gd name="connsiteX3-85" fmla="*/ 4810117 w 4855386"/>
              <a:gd name="connsiteY3-86" fmla="*/ 1512472 h 1512472"/>
              <a:gd name="connsiteX4-87" fmla="*/ 0 w 4855386"/>
              <a:gd name="connsiteY4-88" fmla="*/ 1512472 h 1512472"/>
              <a:gd name="connsiteX5-89" fmla="*/ 0 w 4855386"/>
              <a:gd name="connsiteY5-90" fmla="*/ 140872 h 1512472"/>
              <a:gd name="connsiteX0-91" fmla="*/ 0 w 4859475"/>
              <a:gd name="connsiteY0-92" fmla="*/ 83588 h 1455188"/>
              <a:gd name="connsiteX1-93" fmla="*/ 981067 w 4859475"/>
              <a:gd name="connsiteY1-94" fmla="*/ 178838 h 1455188"/>
              <a:gd name="connsiteX2-95" fmla="*/ 2543167 w 4859475"/>
              <a:gd name="connsiteY2-96" fmla="*/ 407438 h 1455188"/>
              <a:gd name="connsiteX3-97" fmla="*/ 4810117 w 4859475"/>
              <a:gd name="connsiteY3-98" fmla="*/ 1455188 h 1455188"/>
              <a:gd name="connsiteX4-99" fmla="*/ 0 w 4859475"/>
              <a:gd name="connsiteY4-100" fmla="*/ 1455188 h 1455188"/>
              <a:gd name="connsiteX5-101" fmla="*/ 0 w 4859475"/>
              <a:gd name="connsiteY5-102" fmla="*/ 83588 h 1455188"/>
              <a:gd name="connsiteX0-103" fmla="*/ 0 w 4861585"/>
              <a:gd name="connsiteY0-104" fmla="*/ 82484 h 1454084"/>
              <a:gd name="connsiteX1-105" fmla="*/ 981067 w 4861585"/>
              <a:gd name="connsiteY1-106" fmla="*/ 177734 h 1454084"/>
              <a:gd name="connsiteX2-107" fmla="*/ 2638417 w 4861585"/>
              <a:gd name="connsiteY2-108" fmla="*/ 368234 h 1454084"/>
              <a:gd name="connsiteX3-109" fmla="*/ 4810117 w 4861585"/>
              <a:gd name="connsiteY3-110" fmla="*/ 1454084 h 1454084"/>
              <a:gd name="connsiteX4-111" fmla="*/ 0 w 4861585"/>
              <a:gd name="connsiteY4-112" fmla="*/ 1454084 h 1454084"/>
              <a:gd name="connsiteX5-113" fmla="*/ 0 w 4861585"/>
              <a:gd name="connsiteY5-114" fmla="*/ 82484 h 1454084"/>
              <a:gd name="connsiteX0-115" fmla="*/ 0 w 4889247"/>
              <a:gd name="connsiteY0-116" fmla="*/ 82484 h 1454084"/>
              <a:gd name="connsiteX1-117" fmla="*/ 981067 w 4889247"/>
              <a:gd name="connsiteY1-118" fmla="*/ 177734 h 1454084"/>
              <a:gd name="connsiteX2-119" fmla="*/ 2638417 w 4889247"/>
              <a:gd name="connsiteY2-120" fmla="*/ 368234 h 1454084"/>
              <a:gd name="connsiteX3-121" fmla="*/ 4810117 w 4889247"/>
              <a:gd name="connsiteY3-122" fmla="*/ 1454084 h 1454084"/>
              <a:gd name="connsiteX4-123" fmla="*/ 0 w 4889247"/>
              <a:gd name="connsiteY4-124" fmla="*/ 1454084 h 1454084"/>
              <a:gd name="connsiteX5-125" fmla="*/ 0 w 4889247"/>
              <a:gd name="connsiteY5-126" fmla="*/ 82484 h 1454084"/>
              <a:gd name="connsiteX0-127" fmla="*/ 0 w 4915555"/>
              <a:gd name="connsiteY0-128" fmla="*/ 98781 h 1470381"/>
              <a:gd name="connsiteX1-129" fmla="*/ 981067 w 4915555"/>
              <a:gd name="connsiteY1-130" fmla="*/ 194031 h 1470381"/>
              <a:gd name="connsiteX2-131" fmla="*/ 3248017 w 4915555"/>
              <a:gd name="connsiteY2-132" fmla="*/ 879831 h 1470381"/>
              <a:gd name="connsiteX3-133" fmla="*/ 4810117 w 4915555"/>
              <a:gd name="connsiteY3-134" fmla="*/ 1470381 h 1470381"/>
              <a:gd name="connsiteX4-135" fmla="*/ 0 w 4915555"/>
              <a:gd name="connsiteY4-136" fmla="*/ 1470381 h 1470381"/>
              <a:gd name="connsiteX5-137" fmla="*/ 0 w 4915555"/>
              <a:gd name="connsiteY5-138" fmla="*/ 98781 h 1470381"/>
              <a:gd name="connsiteX0-139" fmla="*/ 0 w 4906978"/>
              <a:gd name="connsiteY0-140" fmla="*/ 98781 h 1470381"/>
              <a:gd name="connsiteX1-141" fmla="*/ 981067 w 4906978"/>
              <a:gd name="connsiteY1-142" fmla="*/ 194031 h 1470381"/>
              <a:gd name="connsiteX2-143" fmla="*/ 3248017 w 4906978"/>
              <a:gd name="connsiteY2-144" fmla="*/ 879831 h 1470381"/>
              <a:gd name="connsiteX3-145" fmla="*/ 4810117 w 4906978"/>
              <a:gd name="connsiteY3-146" fmla="*/ 1470381 h 1470381"/>
              <a:gd name="connsiteX4-147" fmla="*/ 0 w 4906978"/>
              <a:gd name="connsiteY4-148" fmla="*/ 1470381 h 1470381"/>
              <a:gd name="connsiteX5-149" fmla="*/ 0 w 4906978"/>
              <a:gd name="connsiteY5-150" fmla="*/ 98781 h 1470381"/>
              <a:gd name="connsiteX0-151" fmla="*/ 0 w 4908317"/>
              <a:gd name="connsiteY0-152" fmla="*/ 98781 h 1470381"/>
              <a:gd name="connsiteX1-153" fmla="*/ 981067 w 4908317"/>
              <a:gd name="connsiteY1-154" fmla="*/ 194031 h 1470381"/>
              <a:gd name="connsiteX2-155" fmla="*/ 1838317 w 4908317"/>
              <a:gd name="connsiteY2-156" fmla="*/ 460733 h 1470381"/>
              <a:gd name="connsiteX3-157" fmla="*/ 3248017 w 4908317"/>
              <a:gd name="connsiteY3-158" fmla="*/ 879831 h 1470381"/>
              <a:gd name="connsiteX4-159" fmla="*/ 4810117 w 4908317"/>
              <a:gd name="connsiteY4-160" fmla="*/ 1470381 h 1470381"/>
              <a:gd name="connsiteX5-161" fmla="*/ 0 w 4908317"/>
              <a:gd name="connsiteY5-162" fmla="*/ 1470381 h 1470381"/>
              <a:gd name="connsiteX6" fmla="*/ 0 w 4908317"/>
              <a:gd name="connsiteY6" fmla="*/ 98781 h 1470381"/>
              <a:gd name="connsiteX0-163" fmla="*/ 0 w 4907272"/>
              <a:gd name="connsiteY0-164" fmla="*/ 79822 h 1451422"/>
              <a:gd name="connsiteX1-165" fmla="*/ 981067 w 4907272"/>
              <a:gd name="connsiteY1-166" fmla="*/ 175072 h 1451422"/>
              <a:gd name="connsiteX2-167" fmla="*/ 1971667 w 4907272"/>
              <a:gd name="connsiteY2-168" fmla="*/ 270324 h 1451422"/>
              <a:gd name="connsiteX3-169" fmla="*/ 3248017 w 4907272"/>
              <a:gd name="connsiteY3-170" fmla="*/ 860872 h 1451422"/>
              <a:gd name="connsiteX4-171" fmla="*/ 4810117 w 4907272"/>
              <a:gd name="connsiteY4-172" fmla="*/ 1451422 h 1451422"/>
              <a:gd name="connsiteX5-173" fmla="*/ 0 w 4907272"/>
              <a:gd name="connsiteY5-174" fmla="*/ 1451422 h 1451422"/>
              <a:gd name="connsiteX6-175" fmla="*/ 0 w 4907272"/>
              <a:gd name="connsiteY6-176" fmla="*/ 79822 h 1451422"/>
              <a:gd name="connsiteX0-177" fmla="*/ 0 w 4907272"/>
              <a:gd name="connsiteY0-178" fmla="*/ 79822 h 1451422"/>
              <a:gd name="connsiteX1-179" fmla="*/ 981067 w 4907272"/>
              <a:gd name="connsiteY1-180" fmla="*/ 175072 h 1451422"/>
              <a:gd name="connsiteX2-181" fmla="*/ 1971667 w 4907272"/>
              <a:gd name="connsiteY2-182" fmla="*/ 270324 h 1451422"/>
              <a:gd name="connsiteX3-183" fmla="*/ 3248017 w 4907272"/>
              <a:gd name="connsiteY3-184" fmla="*/ 860872 h 1451422"/>
              <a:gd name="connsiteX4-185" fmla="*/ 4810117 w 4907272"/>
              <a:gd name="connsiteY4-186" fmla="*/ 1451422 h 1451422"/>
              <a:gd name="connsiteX5-187" fmla="*/ 0 w 4907272"/>
              <a:gd name="connsiteY5-188" fmla="*/ 1451422 h 1451422"/>
              <a:gd name="connsiteX6-189" fmla="*/ 0 w 4907272"/>
              <a:gd name="connsiteY6-190" fmla="*/ 79822 h 1451422"/>
              <a:gd name="connsiteX0-191" fmla="*/ 0 w 4907272"/>
              <a:gd name="connsiteY0-192" fmla="*/ 52143 h 1423743"/>
              <a:gd name="connsiteX1-193" fmla="*/ 942967 w 4907272"/>
              <a:gd name="connsiteY1-194" fmla="*/ 375993 h 1423743"/>
              <a:gd name="connsiteX2-195" fmla="*/ 1971667 w 4907272"/>
              <a:gd name="connsiteY2-196" fmla="*/ 242645 h 1423743"/>
              <a:gd name="connsiteX3-197" fmla="*/ 3248017 w 4907272"/>
              <a:gd name="connsiteY3-198" fmla="*/ 833193 h 1423743"/>
              <a:gd name="connsiteX4-199" fmla="*/ 4810117 w 4907272"/>
              <a:gd name="connsiteY4-200" fmla="*/ 1423743 h 1423743"/>
              <a:gd name="connsiteX5-201" fmla="*/ 0 w 4907272"/>
              <a:gd name="connsiteY5-202" fmla="*/ 1423743 h 1423743"/>
              <a:gd name="connsiteX6-203" fmla="*/ 0 w 4907272"/>
              <a:gd name="connsiteY6-204" fmla="*/ 52143 h 1423743"/>
              <a:gd name="connsiteX0-205" fmla="*/ 0 w 4906685"/>
              <a:gd name="connsiteY0-206" fmla="*/ 51675 h 1423275"/>
              <a:gd name="connsiteX1-207" fmla="*/ 942967 w 4906685"/>
              <a:gd name="connsiteY1-208" fmla="*/ 375525 h 1423275"/>
              <a:gd name="connsiteX2-209" fmla="*/ 2047867 w 4906685"/>
              <a:gd name="connsiteY2-210" fmla="*/ 204077 h 1423275"/>
              <a:gd name="connsiteX3-211" fmla="*/ 3248017 w 4906685"/>
              <a:gd name="connsiteY3-212" fmla="*/ 832725 h 1423275"/>
              <a:gd name="connsiteX4-213" fmla="*/ 4810117 w 4906685"/>
              <a:gd name="connsiteY4-214" fmla="*/ 1423275 h 1423275"/>
              <a:gd name="connsiteX5-215" fmla="*/ 0 w 4906685"/>
              <a:gd name="connsiteY5-216" fmla="*/ 1423275 h 1423275"/>
              <a:gd name="connsiteX6-217" fmla="*/ 0 w 4906685"/>
              <a:gd name="connsiteY6-218" fmla="*/ 51675 h 1423275"/>
              <a:gd name="connsiteX0-219" fmla="*/ 0 w 4897500"/>
              <a:gd name="connsiteY0-220" fmla="*/ 51675 h 1423275"/>
              <a:gd name="connsiteX1-221" fmla="*/ 942967 w 4897500"/>
              <a:gd name="connsiteY1-222" fmla="*/ 375525 h 1423275"/>
              <a:gd name="connsiteX2-223" fmla="*/ 2047867 w 4897500"/>
              <a:gd name="connsiteY2-224" fmla="*/ 204077 h 1423275"/>
              <a:gd name="connsiteX3-225" fmla="*/ 3038467 w 4897500"/>
              <a:gd name="connsiteY3-226" fmla="*/ 851775 h 1423275"/>
              <a:gd name="connsiteX4-227" fmla="*/ 4810117 w 4897500"/>
              <a:gd name="connsiteY4-228" fmla="*/ 1423275 h 1423275"/>
              <a:gd name="connsiteX5-229" fmla="*/ 0 w 4897500"/>
              <a:gd name="connsiteY5-230" fmla="*/ 1423275 h 1423275"/>
              <a:gd name="connsiteX6-231" fmla="*/ 0 w 4897500"/>
              <a:gd name="connsiteY6-232" fmla="*/ 51675 h 1423275"/>
              <a:gd name="connsiteX0-233" fmla="*/ 0 w 4892695"/>
              <a:gd name="connsiteY0-234" fmla="*/ 51675 h 1423275"/>
              <a:gd name="connsiteX1-235" fmla="*/ 942967 w 4892695"/>
              <a:gd name="connsiteY1-236" fmla="*/ 375525 h 1423275"/>
              <a:gd name="connsiteX2-237" fmla="*/ 2047867 w 4892695"/>
              <a:gd name="connsiteY2-238" fmla="*/ 204077 h 1423275"/>
              <a:gd name="connsiteX3-239" fmla="*/ 3038467 w 4892695"/>
              <a:gd name="connsiteY3-240" fmla="*/ 851775 h 1423275"/>
              <a:gd name="connsiteX4-241" fmla="*/ 4810117 w 4892695"/>
              <a:gd name="connsiteY4-242" fmla="*/ 1423275 h 1423275"/>
              <a:gd name="connsiteX5-243" fmla="*/ 0 w 4892695"/>
              <a:gd name="connsiteY5-244" fmla="*/ 1423275 h 1423275"/>
              <a:gd name="connsiteX6-245" fmla="*/ 0 w 4892695"/>
              <a:gd name="connsiteY6-246" fmla="*/ 51675 h 1423275"/>
              <a:gd name="connsiteX0-247" fmla="*/ 0 w 4892695"/>
              <a:gd name="connsiteY0-248" fmla="*/ 51675 h 1423275"/>
              <a:gd name="connsiteX1-249" fmla="*/ 942967 w 4892695"/>
              <a:gd name="connsiteY1-250" fmla="*/ 375525 h 1423275"/>
              <a:gd name="connsiteX2-251" fmla="*/ 2047867 w 4892695"/>
              <a:gd name="connsiteY2-252" fmla="*/ 204077 h 1423275"/>
              <a:gd name="connsiteX3-253" fmla="*/ 3038467 w 4892695"/>
              <a:gd name="connsiteY3-254" fmla="*/ 699375 h 1423275"/>
              <a:gd name="connsiteX4-255" fmla="*/ 4810117 w 4892695"/>
              <a:gd name="connsiteY4-256" fmla="*/ 1423275 h 1423275"/>
              <a:gd name="connsiteX5-257" fmla="*/ 0 w 4892695"/>
              <a:gd name="connsiteY5-258" fmla="*/ 1423275 h 1423275"/>
              <a:gd name="connsiteX6-259" fmla="*/ 0 w 4892695"/>
              <a:gd name="connsiteY6-260" fmla="*/ 51675 h 1423275"/>
              <a:gd name="connsiteX0-261" fmla="*/ 0 w 4897379"/>
              <a:gd name="connsiteY0-262" fmla="*/ 51675 h 1423275"/>
              <a:gd name="connsiteX1-263" fmla="*/ 942967 w 4897379"/>
              <a:gd name="connsiteY1-264" fmla="*/ 375525 h 1423275"/>
              <a:gd name="connsiteX2-265" fmla="*/ 2066917 w 4897379"/>
              <a:gd name="connsiteY2-266" fmla="*/ 204077 h 1423275"/>
              <a:gd name="connsiteX3-267" fmla="*/ 3038467 w 4897379"/>
              <a:gd name="connsiteY3-268" fmla="*/ 699375 h 1423275"/>
              <a:gd name="connsiteX4-269" fmla="*/ 4810117 w 4897379"/>
              <a:gd name="connsiteY4-270" fmla="*/ 1423275 h 1423275"/>
              <a:gd name="connsiteX5-271" fmla="*/ 0 w 4897379"/>
              <a:gd name="connsiteY5-272" fmla="*/ 1423275 h 1423275"/>
              <a:gd name="connsiteX6-273" fmla="*/ 0 w 4897379"/>
              <a:gd name="connsiteY6-274" fmla="*/ 51675 h 1423275"/>
              <a:gd name="connsiteX0-275" fmla="*/ 0 w 4897379"/>
              <a:gd name="connsiteY0-276" fmla="*/ 51675 h 1423275"/>
              <a:gd name="connsiteX1-277" fmla="*/ 942967 w 4897379"/>
              <a:gd name="connsiteY1-278" fmla="*/ 375525 h 1423275"/>
              <a:gd name="connsiteX2-279" fmla="*/ 2066917 w 4897379"/>
              <a:gd name="connsiteY2-280" fmla="*/ 204077 h 1423275"/>
              <a:gd name="connsiteX3-281" fmla="*/ 3038467 w 4897379"/>
              <a:gd name="connsiteY3-282" fmla="*/ 699375 h 1423275"/>
              <a:gd name="connsiteX4-283" fmla="*/ 4810117 w 4897379"/>
              <a:gd name="connsiteY4-284" fmla="*/ 1423275 h 1423275"/>
              <a:gd name="connsiteX5-285" fmla="*/ 0 w 4897379"/>
              <a:gd name="connsiteY5-286" fmla="*/ 1423275 h 1423275"/>
              <a:gd name="connsiteX6-287" fmla="*/ 0 w 4897379"/>
              <a:gd name="connsiteY6-288" fmla="*/ 51675 h 1423275"/>
              <a:gd name="connsiteX0-289" fmla="*/ 0 w 4867372"/>
              <a:gd name="connsiteY0-290" fmla="*/ 51675 h 1423275"/>
              <a:gd name="connsiteX1-291" fmla="*/ 942967 w 4867372"/>
              <a:gd name="connsiteY1-292" fmla="*/ 375525 h 1423275"/>
              <a:gd name="connsiteX2-293" fmla="*/ 2066917 w 4867372"/>
              <a:gd name="connsiteY2-294" fmla="*/ 204077 h 1423275"/>
              <a:gd name="connsiteX3-295" fmla="*/ 3038467 w 4867372"/>
              <a:gd name="connsiteY3-296" fmla="*/ 699375 h 1423275"/>
              <a:gd name="connsiteX4-297" fmla="*/ 4810117 w 4867372"/>
              <a:gd name="connsiteY4-298" fmla="*/ 1423275 h 1423275"/>
              <a:gd name="connsiteX5-299" fmla="*/ 0 w 4867372"/>
              <a:gd name="connsiteY5-300" fmla="*/ 1423275 h 1423275"/>
              <a:gd name="connsiteX6-301" fmla="*/ 0 w 4867372"/>
              <a:gd name="connsiteY6-302" fmla="*/ 51675 h 1423275"/>
              <a:gd name="connsiteX0-303" fmla="*/ 0 w 4867372"/>
              <a:gd name="connsiteY0-304" fmla="*/ 41608 h 1413208"/>
              <a:gd name="connsiteX1-305" fmla="*/ 942967 w 4867372"/>
              <a:gd name="connsiteY1-306" fmla="*/ 365458 h 1413208"/>
              <a:gd name="connsiteX2-307" fmla="*/ 2066917 w 4867372"/>
              <a:gd name="connsiteY2-308" fmla="*/ 194010 h 1413208"/>
              <a:gd name="connsiteX3-309" fmla="*/ 3038467 w 4867372"/>
              <a:gd name="connsiteY3-310" fmla="*/ 689308 h 1413208"/>
              <a:gd name="connsiteX4-311" fmla="*/ 4810117 w 4867372"/>
              <a:gd name="connsiteY4-312" fmla="*/ 1413208 h 1413208"/>
              <a:gd name="connsiteX5-313" fmla="*/ 0 w 4867372"/>
              <a:gd name="connsiteY5-314" fmla="*/ 1413208 h 1413208"/>
              <a:gd name="connsiteX6-315" fmla="*/ 0 w 4867372"/>
              <a:gd name="connsiteY6-316" fmla="*/ 41608 h 1413208"/>
            </a:gdLst>
            <a:ahLst/>
            <a:cxnLst>
              <a:cxn ang="0">
                <a:pos x="connsiteX0-303" y="connsiteY0-304"/>
              </a:cxn>
              <a:cxn ang="0">
                <a:pos x="connsiteX1-305" y="connsiteY1-306"/>
              </a:cxn>
              <a:cxn ang="0">
                <a:pos x="connsiteX2-307" y="connsiteY2-308"/>
              </a:cxn>
              <a:cxn ang="0">
                <a:pos x="connsiteX3-309" y="connsiteY3-310"/>
              </a:cxn>
              <a:cxn ang="0">
                <a:pos x="connsiteX4-311" y="connsiteY4-312"/>
              </a:cxn>
              <a:cxn ang="0">
                <a:pos x="connsiteX5-313" y="connsiteY5-314"/>
              </a:cxn>
              <a:cxn ang="0">
                <a:pos x="connsiteX6-315" y="connsiteY6-316"/>
              </a:cxn>
            </a:cxnLst>
            <a:rect l="l" t="t" r="r" b="b"/>
            <a:pathLst>
              <a:path w="4867372" h="1413208">
                <a:moveTo>
                  <a:pt x="0" y="41608"/>
                </a:moveTo>
                <a:cubicBezTo>
                  <a:pt x="373061" y="-142003"/>
                  <a:pt x="598481" y="340058"/>
                  <a:pt x="942967" y="365458"/>
                </a:cubicBezTo>
                <a:cubicBezTo>
                  <a:pt x="1287453" y="390858"/>
                  <a:pt x="1717667" y="140035"/>
                  <a:pt x="2066917" y="194010"/>
                </a:cubicBezTo>
                <a:cubicBezTo>
                  <a:pt x="2416167" y="247985"/>
                  <a:pt x="2581267" y="486108"/>
                  <a:pt x="3038467" y="689308"/>
                </a:cubicBezTo>
                <a:cubicBezTo>
                  <a:pt x="3495667" y="892508"/>
                  <a:pt x="5199053" y="476583"/>
                  <a:pt x="4810117" y="1413208"/>
                </a:cubicBezTo>
                <a:lnTo>
                  <a:pt x="0" y="1413208"/>
                </a:lnTo>
                <a:lnTo>
                  <a:pt x="0" y="41608"/>
                </a:lnTo>
                <a:close/>
              </a:path>
            </a:pathLst>
          </a:custGeom>
          <a:solidFill>
            <a:srgbClr val="BED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5"/>
          <p:cNvSpPr/>
          <p:nvPr/>
        </p:nvSpPr>
        <p:spPr>
          <a:xfrm>
            <a:off x="-9518" y="5773788"/>
            <a:ext cx="3407410" cy="1114619"/>
          </a:xfrm>
          <a:custGeom>
            <a:avLst/>
            <a:gdLst>
              <a:gd name="connsiteX0" fmla="*/ 0 w 4810117"/>
              <a:gd name="connsiteY0" fmla="*/ 0 h 1371600"/>
              <a:gd name="connsiteX1" fmla="*/ 4810117 w 4810117"/>
              <a:gd name="connsiteY1" fmla="*/ 0 h 1371600"/>
              <a:gd name="connsiteX2" fmla="*/ 4810117 w 4810117"/>
              <a:gd name="connsiteY2" fmla="*/ 1371600 h 1371600"/>
              <a:gd name="connsiteX3" fmla="*/ 0 w 4810117"/>
              <a:gd name="connsiteY3" fmla="*/ 1371600 h 1371600"/>
              <a:gd name="connsiteX4" fmla="*/ 0 w 4810117"/>
              <a:gd name="connsiteY4" fmla="*/ 0 h 1371600"/>
              <a:gd name="connsiteX0-1" fmla="*/ 0 w 4810117"/>
              <a:gd name="connsiteY0-2" fmla="*/ 0 h 1371600"/>
              <a:gd name="connsiteX1-3" fmla="*/ 2333617 w 4810117"/>
              <a:gd name="connsiteY1-4" fmla="*/ 438150 h 1371600"/>
              <a:gd name="connsiteX2-5" fmla="*/ 4810117 w 4810117"/>
              <a:gd name="connsiteY2-6" fmla="*/ 1371600 h 1371600"/>
              <a:gd name="connsiteX3-7" fmla="*/ 0 w 4810117"/>
              <a:gd name="connsiteY3-8" fmla="*/ 1371600 h 1371600"/>
              <a:gd name="connsiteX4-9" fmla="*/ 0 w 4810117"/>
              <a:gd name="connsiteY4-10" fmla="*/ 0 h 1371600"/>
              <a:gd name="connsiteX0-11" fmla="*/ 0 w 4858415"/>
              <a:gd name="connsiteY0-12" fmla="*/ 37438 h 1409038"/>
              <a:gd name="connsiteX1-13" fmla="*/ 2333617 w 4858415"/>
              <a:gd name="connsiteY1-14" fmla="*/ 475588 h 1409038"/>
              <a:gd name="connsiteX2-15" fmla="*/ 4810117 w 4858415"/>
              <a:gd name="connsiteY2-16" fmla="*/ 1409038 h 1409038"/>
              <a:gd name="connsiteX3-17" fmla="*/ 0 w 4858415"/>
              <a:gd name="connsiteY3-18" fmla="*/ 1409038 h 1409038"/>
              <a:gd name="connsiteX4-19" fmla="*/ 0 w 4858415"/>
              <a:gd name="connsiteY4-20" fmla="*/ 37438 h 1409038"/>
              <a:gd name="connsiteX0-21" fmla="*/ 0 w 4855664"/>
              <a:gd name="connsiteY0-22" fmla="*/ 98781 h 1470381"/>
              <a:gd name="connsiteX1-23" fmla="*/ 885817 w 4855664"/>
              <a:gd name="connsiteY1-24" fmla="*/ 155931 h 1470381"/>
              <a:gd name="connsiteX2-25" fmla="*/ 2333617 w 4855664"/>
              <a:gd name="connsiteY2-26" fmla="*/ 536931 h 1470381"/>
              <a:gd name="connsiteX3-27" fmla="*/ 4810117 w 4855664"/>
              <a:gd name="connsiteY3-28" fmla="*/ 1470381 h 1470381"/>
              <a:gd name="connsiteX4-29" fmla="*/ 0 w 4855664"/>
              <a:gd name="connsiteY4-30" fmla="*/ 1470381 h 1470381"/>
              <a:gd name="connsiteX5" fmla="*/ 0 w 4855664"/>
              <a:gd name="connsiteY5" fmla="*/ 98781 h 1470381"/>
              <a:gd name="connsiteX0-31" fmla="*/ 0 w 4855386"/>
              <a:gd name="connsiteY0-32" fmla="*/ 89841 h 1461441"/>
              <a:gd name="connsiteX1-33" fmla="*/ 981067 w 4855386"/>
              <a:gd name="connsiteY1-34" fmla="*/ 185091 h 1461441"/>
              <a:gd name="connsiteX2-35" fmla="*/ 2333617 w 4855386"/>
              <a:gd name="connsiteY2-36" fmla="*/ 527991 h 1461441"/>
              <a:gd name="connsiteX3-37" fmla="*/ 4810117 w 4855386"/>
              <a:gd name="connsiteY3-38" fmla="*/ 1461441 h 1461441"/>
              <a:gd name="connsiteX4-39" fmla="*/ 0 w 4855386"/>
              <a:gd name="connsiteY4-40" fmla="*/ 1461441 h 1461441"/>
              <a:gd name="connsiteX5-41" fmla="*/ 0 w 4855386"/>
              <a:gd name="connsiteY5-42" fmla="*/ 89841 h 1461441"/>
              <a:gd name="connsiteX0-43" fmla="*/ 0 w 4855386"/>
              <a:gd name="connsiteY0-44" fmla="*/ 120661 h 1492261"/>
              <a:gd name="connsiteX1-45" fmla="*/ 981067 w 4855386"/>
              <a:gd name="connsiteY1-46" fmla="*/ 215911 h 1492261"/>
              <a:gd name="connsiteX2-47" fmla="*/ 2333617 w 4855386"/>
              <a:gd name="connsiteY2-48" fmla="*/ 558811 h 1492261"/>
              <a:gd name="connsiteX3-49" fmla="*/ 4810117 w 4855386"/>
              <a:gd name="connsiteY3-50" fmla="*/ 1492261 h 1492261"/>
              <a:gd name="connsiteX4-51" fmla="*/ 0 w 4855386"/>
              <a:gd name="connsiteY4-52" fmla="*/ 1492261 h 1492261"/>
              <a:gd name="connsiteX5-53" fmla="*/ 0 w 4855386"/>
              <a:gd name="connsiteY5-54" fmla="*/ 120661 h 1492261"/>
              <a:gd name="connsiteX0-55" fmla="*/ 0 w 4855386"/>
              <a:gd name="connsiteY0-56" fmla="*/ 87043 h 1458643"/>
              <a:gd name="connsiteX1-57" fmla="*/ 981067 w 4855386"/>
              <a:gd name="connsiteY1-58" fmla="*/ 182293 h 1458643"/>
              <a:gd name="connsiteX2-59" fmla="*/ 2333617 w 4855386"/>
              <a:gd name="connsiteY2-60" fmla="*/ 525193 h 1458643"/>
              <a:gd name="connsiteX3-61" fmla="*/ 4810117 w 4855386"/>
              <a:gd name="connsiteY3-62" fmla="*/ 1458643 h 1458643"/>
              <a:gd name="connsiteX4-63" fmla="*/ 0 w 4855386"/>
              <a:gd name="connsiteY4-64" fmla="*/ 1458643 h 1458643"/>
              <a:gd name="connsiteX5-65" fmla="*/ 0 w 4855386"/>
              <a:gd name="connsiteY5-66" fmla="*/ 87043 h 1458643"/>
              <a:gd name="connsiteX0-67" fmla="*/ 0 w 4855386"/>
              <a:gd name="connsiteY0-68" fmla="*/ 107832 h 1479432"/>
              <a:gd name="connsiteX1-69" fmla="*/ 981067 w 4855386"/>
              <a:gd name="connsiteY1-70" fmla="*/ 203082 h 1479432"/>
              <a:gd name="connsiteX2-71" fmla="*/ 2333617 w 4855386"/>
              <a:gd name="connsiteY2-72" fmla="*/ 545982 h 1479432"/>
              <a:gd name="connsiteX3-73" fmla="*/ 4810117 w 4855386"/>
              <a:gd name="connsiteY3-74" fmla="*/ 1479432 h 1479432"/>
              <a:gd name="connsiteX4-75" fmla="*/ 0 w 4855386"/>
              <a:gd name="connsiteY4-76" fmla="*/ 1479432 h 1479432"/>
              <a:gd name="connsiteX5-77" fmla="*/ 0 w 4855386"/>
              <a:gd name="connsiteY5-78" fmla="*/ 107832 h 1479432"/>
              <a:gd name="connsiteX0-79" fmla="*/ 0 w 4855386"/>
              <a:gd name="connsiteY0-80" fmla="*/ 140872 h 1512472"/>
              <a:gd name="connsiteX1-81" fmla="*/ 981067 w 4855386"/>
              <a:gd name="connsiteY1-82" fmla="*/ 236122 h 1512472"/>
              <a:gd name="connsiteX2-83" fmla="*/ 2333617 w 4855386"/>
              <a:gd name="connsiteY2-84" fmla="*/ 579022 h 1512472"/>
              <a:gd name="connsiteX3-85" fmla="*/ 4810117 w 4855386"/>
              <a:gd name="connsiteY3-86" fmla="*/ 1512472 h 1512472"/>
              <a:gd name="connsiteX4-87" fmla="*/ 0 w 4855386"/>
              <a:gd name="connsiteY4-88" fmla="*/ 1512472 h 1512472"/>
              <a:gd name="connsiteX5-89" fmla="*/ 0 w 4855386"/>
              <a:gd name="connsiteY5-90" fmla="*/ 140872 h 1512472"/>
              <a:gd name="connsiteX0-91" fmla="*/ 0 w 4859475"/>
              <a:gd name="connsiteY0-92" fmla="*/ 83588 h 1455188"/>
              <a:gd name="connsiteX1-93" fmla="*/ 981067 w 4859475"/>
              <a:gd name="connsiteY1-94" fmla="*/ 178838 h 1455188"/>
              <a:gd name="connsiteX2-95" fmla="*/ 2543167 w 4859475"/>
              <a:gd name="connsiteY2-96" fmla="*/ 407438 h 1455188"/>
              <a:gd name="connsiteX3-97" fmla="*/ 4810117 w 4859475"/>
              <a:gd name="connsiteY3-98" fmla="*/ 1455188 h 1455188"/>
              <a:gd name="connsiteX4-99" fmla="*/ 0 w 4859475"/>
              <a:gd name="connsiteY4-100" fmla="*/ 1455188 h 1455188"/>
              <a:gd name="connsiteX5-101" fmla="*/ 0 w 4859475"/>
              <a:gd name="connsiteY5-102" fmla="*/ 83588 h 1455188"/>
              <a:gd name="connsiteX0-103" fmla="*/ 0 w 4861585"/>
              <a:gd name="connsiteY0-104" fmla="*/ 82484 h 1454084"/>
              <a:gd name="connsiteX1-105" fmla="*/ 981067 w 4861585"/>
              <a:gd name="connsiteY1-106" fmla="*/ 177734 h 1454084"/>
              <a:gd name="connsiteX2-107" fmla="*/ 2638417 w 4861585"/>
              <a:gd name="connsiteY2-108" fmla="*/ 368234 h 1454084"/>
              <a:gd name="connsiteX3-109" fmla="*/ 4810117 w 4861585"/>
              <a:gd name="connsiteY3-110" fmla="*/ 1454084 h 1454084"/>
              <a:gd name="connsiteX4-111" fmla="*/ 0 w 4861585"/>
              <a:gd name="connsiteY4-112" fmla="*/ 1454084 h 1454084"/>
              <a:gd name="connsiteX5-113" fmla="*/ 0 w 4861585"/>
              <a:gd name="connsiteY5-114" fmla="*/ 82484 h 1454084"/>
              <a:gd name="connsiteX0-115" fmla="*/ 0 w 4889247"/>
              <a:gd name="connsiteY0-116" fmla="*/ 82484 h 1454084"/>
              <a:gd name="connsiteX1-117" fmla="*/ 981067 w 4889247"/>
              <a:gd name="connsiteY1-118" fmla="*/ 177734 h 1454084"/>
              <a:gd name="connsiteX2-119" fmla="*/ 2638417 w 4889247"/>
              <a:gd name="connsiteY2-120" fmla="*/ 368234 h 1454084"/>
              <a:gd name="connsiteX3-121" fmla="*/ 4810117 w 4889247"/>
              <a:gd name="connsiteY3-122" fmla="*/ 1454084 h 1454084"/>
              <a:gd name="connsiteX4-123" fmla="*/ 0 w 4889247"/>
              <a:gd name="connsiteY4-124" fmla="*/ 1454084 h 1454084"/>
              <a:gd name="connsiteX5-125" fmla="*/ 0 w 4889247"/>
              <a:gd name="connsiteY5-126" fmla="*/ 82484 h 1454084"/>
              <a:gd name="connsiteX0-127" fmla="*/ 0 w 4915555"/>
              <a:gd name="connsiteY0-128" fmla="*/ 98781 h 1470381"/>
              <a:gd name="connsiteX1-129" fmla="*/ 981067 w 4915555"/>
              <a:gd name="connsiteY1-130" fmla="*/ 194031 h 1470381"/>
              <a:gd name="connsiteX2-131" fmla="*/ 3248017 w 4915555"/>
              <a:gd name="connsiteY2-132" fmla="*/ 879831 h 1470381"/>
              <a:gd name="connsiteX3-133" fmla="*/ 4810117 w 4915555"/>
              <a:gd name="connsiteY3-134" fmla="*/ 1470381 h 1470381"/>
              <a:gd name="connsiteX4-135" fmla="*/ 0 w 4915555"/>
              <a:gd name="connsiteY4-136" fmla="*/ 1470381 h 1470381"/>
              <a:gd name="connsiteX5-137" fmla="*/ 0 w 4915555"/>
              <a:gd name="connsiteY5-138" fmla="*/ 98781 h 1470381"/>
              <a:gd name="connsiteX0-139" fmla="*/ 0 w 4906978"/>
              <a:gd name="connsiteY0-140" fmla="*/ 98781 h 1470381"/>
              <a:gd name="connsiteX1-141" fmla="*/ 981067 w 4906978"/>
              <a:gd name="connsiteY1-142" fmla="*/ 194031 h 1470381"/>
              <a:gd name="connsiteX2-143" fmla="*/ 3248017 w 4906978"/>
              <a:gd name="connsiteY2-144" fmla="*/ 879831 h 1470381"/>
              <a:gd name="connsiteX3-145" fmla="*/ 4810117 w 4906978"/>
              <a:gd name="connsiteY3-146" fmla="*/ 1470381 h 1470381"/>
              <a:gd name="connsiteX4-147" fmla="*/ 0 w 4906978"/>
              <a:gd name="connsiteY4-148" fmla="*/ 1470381 h 1470381"/>
              <a:gd name="connsiteX5-149" fmla="*/ 0 w 4906978"/>
              <a:gd name="connsiteY5-150" fmla="*/ 98781 h 1470381"/>
              <a:gd name="connsiteX0-151" fmla="*/ 0 w 4908317"/>
              <a:gd name="connsiteY0-152" fmla="*/ 98781 h 1470381"/>
              <a:gd name="connsiteX1-153" fmla="*/ 981067 w 4908317"/>
              <a:gd name="connsiteY1-154" fmla="*/ 194031 h 1470381"/>
              <a:gd name="connsiteX2-155" fmla="*/ 1838317 w 4908317"/>
              <a:gd name="connsiteY2-156" fmla="*/ 460733 h 1470381"/>
              <a:gd name="connsiteX3-157" fmla="*/ 3248017 w 4908317"/>
              <a:gd name="connsiteY3-158" fmla="*/ 879831 h 1470381"/>
              <a:gd name="connsiteX4-159" fmla="*/ 4810117 w 4908317"/>
              <a:gd name="connsiteY4-160" fmla="*/ 1470381 h 1470381"/>
              <a:gd name="connsiteX5-161" fmla="*/ 0 w 4908317"/>
              <a:gd name="connsiteY5-162" fmla="*/ 1470381 h 1470381"/>
              <a:gd name="connsiteX6" fmla="*/ 0 w 4908317"/>
              <a:gd name="connsiteY6" fmla="*/ 98781 h 1470381"/>
              <a:gd name="connsiteX0-163" fmla="*/ 0 w 4907272"/>
              <a:gd name="connsiteY0-164" fmla="*/ 79822 h 1451422"/>
              <a:gd name="connsiteX1-165" fmla="*/ 981067 w 4907272"/>
              <a:gd name="connsiteY1-166" fmla="*/ 175072 h 1451422"/>
              <a:gd name="connsiteX2-167" fmla="*/ 1971667 w 4907272"/>
              <a:gd name="connsiteY2-168" fmla="*/ 270324 h 1451422"/>
              <a:gd name="connsiteX3-169" fmla="*/ 3248017 w 4907272"/>
              <a:gd name="connsiteY3-170" fmla="*/ 860872 h 1451422"/>
              <a:gd name="connsiteX4-171" fmla="*/ 4810117 w 4907272"/>
              <a:gd name="connsiteY4-172" fmla="*/ 1451422 h 1451422"/>
              <a:gd name="connsiteX5-173" fmla="*/ 0 w 4907272"/>
              <a:gd name="connsiteY5-174" fmla="*/ 1451422 h 1451422"/>
              <a:gd name="connsiteX6-175" fmla="*/ 0 w 4907272"/>
              <a:gd name="connsiteY6-176" fmla="*/ 79822 h 1451422"/>
              <a:gd name="connsiteX0-177" fmla="*/ 0 w 4907272"/>
              <a:gd name="connsiteY0-178" fmla="*/ 79822 h 1451422"/>
              <a:gd name="connsiteX1-179" fmla="*/ 981067 w 4907272"/>
              <a:gd name="connsiteY1-180" fmla="*/ 175072 h 1451422"/>
              <a:gd name="connsiteX2-181" fmla="*/ 1971667 w 4907272"/>
              <a:gd name="connsiteY2-182" fmla="*/ 270324 h 1451422"/>
              <a:gd name="connsiteX3-183" fmla="*/ 3248017 w 4907272"/>
              <a:gd name="connsiteY3-184" fmla="*/ 860872 h 1451422"/>
              <a:gd name="connsiteX4-185" fmla="*/ 4810117 w 4907272"/>
              <a:gd name="connsiteY4-186" fmla="*/ 1451422 h 1451422"/>
              <a:gd name="connsiteX5-187" fmla="*/ 0 w 4907272"/>
              <a:gd name="connsiteY5-188" fmla="*/ 1451422 h 1451422"/>
              <a:gd name="connsiteX6-189" fmla="*/ 0 w 4907272"/>
              <a:gd name="connsiteY6-190" fmla="*/ 79822 h 1451422"/>
              <a:gd name="connsiteX0-191" fmla="*/ 0 w 4907272"/>
              <a:gd name="connsiteY0-192" fmla="*/ 52143 h 1423743"/>
              <a:gd name="connsiteX1-193" fmla="*/ 942967 w 4907272"/>
              <a:gd name="connsiteY1-194" fmla="*/ 375993 h 1423743"/>
              <a:gd name="connsiteX2-195" fmla="*/ 1971667 w 4907272"/>
              <a:gd name="connsiteY2-196" fmla="*/ 242645 h 1423743"/>
              <a:gd name="connsiteX3-197" fmla="*/ 3248017 w 4907272"/>
              <a:gd name="connsiteY3-198" fmla="*/ 833193 h 1423743"/>
              <a:gd name="connsiteX4-199" fmla="*/ 4810117 w 4907272"/>
              <a:gd name="connsiteY4-200" fmla="*/ 1423743 h 1423743"/>
              <a:gd name="connsiteX5-201" fmla="*/ 0 w 4907272"/>
              <a:gd name="connsiteY5-202" fmla="*/ 1423743 h 1423743"/>
              <a:gd name="connsiteX6-203" fmla="*/ 0 w 4907272"/>
              <a:gd name="connsiteY6-204" fmla="*/ 52143 h 1423743"/>
              <a:gd name="connsiteX0-205" fmla="*/ 0 w 4906685"/>
              <a:gd name="connsiteY0-206" fmla="*/ 51675 h 1423275"/>
              <a:gd name="connsiteX1-207" fmla="*/ 942967 w 4906685"/>
              <a:gd name="connsiteY1-208" fmla="*/ 375525 h 1423275"/>
              <a:gd name="connsiteX2-209" fmla="*/ 2047867 w 4906685"/>
              <a:gd name="connsiteY2-210" fmla="*/ 204077 h 1423275"/>
              <a:gd name="connsiteX3-211" fmla="*/ 3248017 w 4906685"/>
              <a:gd name="connsiteY3-212" fmla="*/ 832725 h 1423275"/>
              <a:gd name="connsiteX4-213" fmla="*/ 4810117 w 4906685"/>
              <a:gd name="connsiteY4-214" fmla="*/ 1423275 h 1423275"/>
              <a:gd name="connsiteX5-215" fmla="*/ 0 w 4906685"/>
              <a:gd name="connsiteY5-216" fmla="*/ 1423275 h 1423275"/>
              <a:gd name="connsiteX6-217" fmla="*/ 0 w 4906685"/>
              <a:gd name="connsiteY6-218" fmla="*/ 51675 h 1423275"/>
              <a:gd name="connsiteX0-219" fmla="*/ 0 w 4897500"/>
              <a:gd name="connsiteY0-220" fmla="*/ 51675 h 1423275"/>
              <a:gd name="connsiteX1-221" fmla="*/ 942967 w 4897500"/>
              <a:gd name="connsiteY1-222" fmla="*/ 375525 h 1423275"/>
              <a:gd name="connsiteX2-223" fmla="*/ 2047867 w 4897500"/>
              <a:gd name="connsiteY2-224" fmla="*/ 204077 h 1423275"/>
              <a:gd name="connsiteX3-225" fmla="*/ 3038467 w 4897500"/>
              <a:gd name="connsiteY3-226" fmla="*/ 851775 h 1423275"/>
              <a:gd name="connsiteX4-227" fmla="*/ 4810117 w 4897500"/>
              <a:gd name="connsiteY4-228" fmla="*/ 1423275 h 1423275"/>
              <a:gd name="connsiteX5-229" fmla="*/ 0 w 4897500"/>
              <a:gd name="connsiteY5-230" fmla="*/ 1423275 h 1423275"/>
              <a:gd name="connsiteX6-231" fmla="*/ 0 w 4897500"/>
              <a:gd name="connsiteY6-232" fmla="*/ 51675 h 1423275"/>
              <a:gd name="connsiteX0-233" fmla="*/ 0 w 4892695"/>
              <a:gd name="connsiteY0-234" fmla="*/ 51675 h 1423275"/>
              <a:gd name="connsiteX1-235" fmla="*/ 942967 w 4892695"/>
              <a:gd name="connsiteY1-236" fmla="*/ 375525 h 1423275"/>
              <a:gd name="connsiteX2-237" fmla="*/ 2047867 w 4892695"/>
              <a:gd name="connsiteY2-238" fmla="*/ 204077 h 1423275"/>
              <a:gd name="connsiteX3-239" fmla="*/ 3038467 w 4892695"/>
              <a:gd name="connsiteY3-240" fmla="*/ 851775 h 1423275"/>
              <a:gd name="connsiteX4-241" fmla="*/ 4810117 w 4892695"/>
              <a:gd name="connsiteY4-242" fmla="*/ 1423275 h 1423275"/>
              <a:gd name="connsiteX5-243" fmla="*/ 0 w 4892695"/>
              <a:gd name="connsiteY5-244" fmla="*/ 1423275 h 1423275"/>
              <a:gd name="connsiteX6-245" fmla="*/ 0 w 4892695"/>
              <a:gd name="connsiteY6-246" fmla="*/ 51675 h 1423275"/>
              <a:gd name="connsiteX0-247" fmla="*/ 0 w 4892695"/>
              <a:gd name="connsiteY0-248" fmla="*/ 51675 h 1423275"/>
              <a:gd name="connsiteX1-249" fmla="*/ 942967 w 4892695"/>
              <a:gd name="connsiteY1-250" fmla="*/ 375525 h 1423275"/>
              <a:gd name="connsiteX2-251" fmla="*/ 2047867 w 4892695"/>
              <a:gd name="connsiteY2-252" fmla="*/ 204077 h 1423275"/>
              <a:gd name="connsiteX3-253" fmla="*/ 3038467 w 4892695"/>
              <a:gd name="connsiteY3-254" fmla="*/ 699375 h 1423275"/>
              <a:gd name="connsiteX4-255" fmla="*/ 4810117 w 4892695"/>
              <a:gd name="connsiteY4-256" fmla="*/ 1423275 h 1423275"/>
              <a:gd name="connsiteX5-257" fmla="*/ 0 w 4892695"/>
              <a:gd name="connsiteY5-258" fmla="*/ 1423275 h 1423275"/>
              <a:gd name="connsiteX6-259" fmla="*/ 0 w 4892695"/>
              <a:gd name="connsiteY6-260" fmla="*/ 51675 h 1423275"/>
              <a:gd name="connsiteX0-261" fmla="*/ 0 w 4897379"/>
              <a:gd name="connsiteY0-262" fmla="*/ 51675 h 1423275"/>
              <a:gd name="connsiteX1-263" fmla="*/ 942967 w 4897379"/>
              <a:gd name="connsiteY1-264" fmla="*/ 375525 h 1423275"/>
              <a:gd name="connsiteX2-265" fmla="*/ 2066917 w 4897379"/>
              <a:gd name="connsiteY2-266" fmla="*/ 204077 h 1423275"/>
              <a:gd name="connsiteX3-267" fmla="*/ 3038467 w 4897379"/>
              <a:gd name="connsiteY3-268" fmla="*/ 699375 h 1423275"/>
              <a:gd name="connsiteX4-269" fmla="*/ 4810117 w 4897379"/>
              <a:gd name="connsiteY4-270" fmla="*/ 1423275 h 1423275"/>
              <a:gd name="connsiteX5-271" fmla="*/ 0 w 4897379"/>
              <a:gd name="connsiteY5-272" fmla="*/ 1423275 h 1423275"/>
              <a:gd name="connsiteX6-273" fmla="*/ 0 w 4897379"/>
              <a:gd name="connsiteY6-274" fmla="*/ 51675 h 1423275"/>
              <a:gd name="connsiteX0-275" fmla="*/ 0 w 4897379"/>
              <a:gd name="connsiteY0-276" fmla="*/ 51675 h 1423275"/>
              <a:gd name="connsiteX1-277" fmla="*/ 942967 w 4897379"/>
              <a:gd name="connsiteY1-278" fmla="*/ 375525 h 1423275"/>
              <a:gd name="connsiteX2-279" fmla="*/ 2066917 w 4897379"/>
              <a:gd name="connsiteY2-280" fmla="*/ 204077 h 1423275"/>
              <a:gd name="connsiteX3-281" fmla="*/ 3038467 w 4897379"/>
              <a:gd name="connsiteY3-282" fmla="*/ 699375 h 1423275"/>
              <a:gd name="connsiteX4-283" fmla="*/ 4810117 w 4897379"/>
              <a:gd name="connsiteY4-284" fmla="*/ 1423275 h 1423275"/>
              <a:gd name="connsiteX5-285" fmla="*/ 0 w 4897379"/>
              <a:gd name="connsiteY5-286" fmla="*/ 1423275 h 1423275"/>
              <a:gd name="connsiteX6-287" fmla="*/ 0 w 4897379"/>
              <a:gd name="connsiteY6-288" fmla="*/ 51675 h 1423275"/>
              <a:gd name="connsiteX0-289" fmla="*/ 0 w 4867372"/>
              <a:gd name="connsiteY0-290" fmla="*/ 51675 h 1423275"/>
              <a:gd name="connsiteX1-291" fmla="*/ 942967 w 4867372"/>
              <a:gd name="connsiteY1-292" fmla="*/ 375525 h 1423275"/>
              <a:gd name="connsiteX2-293" fmla="*/ 2066917 w 4867372"/>
              <a:gd name="connsiteY2-294" fmla="*/ 204077 h 1423275"/>
              <a:gd name="connsiteX3-295" fmla="*/ 3038467 w 4867372"/>
              <a:gd name="connsiteY3-296" fmla="*/ 699375 h 1423275"/>
              <a:gd name="connsiteX4-297" fmla="*/ 4810117 w 4867372"/>
              <a:gd name="connsiteY4-298" fmla="*/ 1423275 h 1423275"/>
              <a:gd name="connsiteX5-299" fmla="*/ 0 w 4867372"/>
              <a:gd name="connsiteY5-300" fmla="*/ 1423275 h 1423275"/>
              <a:gd name="connsiteX6-301" fmla="*/ 0 w 4867372"/>
              <a:gd name="connsiteY6-302" fmla="*/ 51675 h 1423275"/>
              <a:gd name="connsiteX0-303" fmla="*/ 20155 w 4867372"/>
              <a:gd name="connsiteY0-304" fmla="*/ 39982 h 1641023"/>
              <a:gd name="connsiteX1-305" fmla="*/ 942967 w 4867372"/>
              <a:gd name="connsiteY1-306" fmla="*/ 593273 h 1641023"/>
              <a:gd name="connsiteX2-307" fmla="*/ 2066917 w 4867372"/>
              <a:gd name="connsiteY2-308" fmla="*/ 421825 h 1641023"/>
              <a:gd name="connsiteX3-309" fmla="*/ 3038467 w 4867372"/>
              <a:gd name="connsiteY3-310" fmla="*/ 917123 h 1641023"/>
              <a:gd name="connsiteX4-311" fmla="*/ 4810117 w 4867372"/>
              <a:gd name="connsiteY4-312" fmla="*/ 1641023 h 1641023"/>
              <a:gd name="connsiteX5-313" fmla="*/ 0 w 4867372"/>
              <a:gd name="connsiteY5-314" fmla="*/ 1641023 h 1641023"/>
              <a:gd name="connsiteX6-315" fmla="*/ 20155 w 4867372"/>
              <a:gd name="connsiteY6-316" fmla="*/ 39982 h 1641023"/>
              <a:gd name="connsiteX0-317" fmla="*/ 0 w 4867372"/>
              <a:gd name="connsiteY0-318" fmla="*/ 41876 h 1597029"/>
              <a:gd name="connsiteX1-319" fmla="*/ 942967 w 4867372"/>
              <a:gd name="connsiteY1-320" fmla="*/ 549279 h 1597029"/>
              <a:gd name="connsiteX2-321" fmla="*/ 2066917 w 4867372"/>
              <a:gd name="connsiteY2-322" fmla="*/ 377831 h 1597029"/>
              <a:gd name="connsiteX3-323" fmla="*/ 3038467 w 4867372"/>
              <a:gd name="connsiteY3-324" fmla="*/ 873129 h 1597029"/>
              <a:gd name="connsiteX4-325" fmla="*/ 4810117 w 4867372"/>
              <a:gd name="connsiteY4-326" fmla="*/ 1597029 h 1597029"/>
              <a:gd name="connsiteX5-327" fmla="*/ 0 w 4867372"/>
              <a:gd name="connsiteY5-328" fmla="*/ 1597029 h 1597029"/>
              <a:gd name="connsiteX6-329" fmla="*/ 0 w 4867372"/>
              <a:gd name="connsiteY6-330" fmla="*/ 41876 h 1597029"/>
              <a:gd name="connsiteX0-331" fmla="*/ 0 w 4867372"/>
              <a:gd name="connsiteY0-332" fmla="*/ 35002 h 1590155"/>
              <a:gd name="connsiteX1-333" fmla="*/ 942967 w 4867372"/>
              <a:gd name="connsiteY1-334" fmla="*/ 542405 h 1590155"/>
              <a:gd name="connsiteX2-335" fmla="*/ 2066917 w 4867372"/>
              <a:gd name="connsiteY2-336" fmla="*/ 370957 h 1590155"/>
              <a:gd name="connsiteX3-337" fmla="*/ 3038467 w 4867372"/>
              <a:gd name="connsiteY3-338" fmla="*/ 866255 h 1590155"/>
              <a:gd name="connsiteX4-339" fmla="*/ 4810117 w 4867372"/>
              <a:gd name="connsiteY4-340" fmla="*/ 1590155 h 1590155"/>
              <a:gd name="connsiteX5-341" fmla="*/ 0 w 4867372"/>
              <a:gd name="connsiteY5-342" fmla="*/ 1590155 h 1590155"/>
              <a:gd name="connsiteX6-343" fmla="*/ 0 w 4867372"/>
              <a:gd name="connsiteY6-344" fmla="*/ 35002 h 1590155"/>
              <a:gd name="connsiteX0-345" fmla="*/ 0 w 4867372"/>
              <a:gd name="connsiteY0-346" fmla="*/ 38404 h 1593557"/>
              <a:gd name="connsiteX1-347" fmla="*/ 1124360 w 4867372"/>
              <a:gd name="connsiteY1-348" fmla="*/ 476974 h 1593557"/>
              <a:gd name="connsiteX2-349" fmla="*/ 2066917 w 4867372"/>
              <a:gd name="connsiteY2-350" fmla="*/ 374359 h 1593557"/>
              <a:gd name="connsiteX3-351" fmla="*/ 3038467 w 4867372"/>
              <a:gd name="connsiteY3-352" fmla="*/ 869657 h 1593557"/>
              <a:gd name="connsiteX4-353" fmla="*/ 4810117 w 4867372"/>
              <a:gd name="connsiteY4-354" fmla="*/ 1593557 h 1593557"/>
              <a:gd name="connsiteX5-355" fmla="*/ 0 w 4867372"/>
              <a:gd name="connsiteY5-356" fmla="*/ 1593557 h 1593557"/>
              <a:gd name="connsiteX6-357" fmla="*/ 0 w 4867372"/>
              <a:gd name="connsiteY6-358" fmla="*/ 38404 h 1593557"/>
              <a:gd name="connsiteX0-359" fmla="*/ 0 w 4869283"/>
              <a:gd name="connsiteY0-360" fmla="*/ 36711 h 1591864"/>
              <a:gd name="connsiteX1-361" fmla="*/ 1124360 w 4869283"/>
              <a:gd name="connsiteY1-362" fmla="*/ 475281 h 1591864"/>
              <a:gd name="connsiteX2-363" fmla="*/ 1663822 w 4869283"/>
              <a:gd name="connsiteY2-364" fmla="*/ 166169 h 1591864"/>
              <a:gd name="connsiteX3-365" fmla="*/ 3038467 w 4869283"/>
              <a:gd name="connsiteY3-366" fmla="*/ 867964 h 1591864"/>
              <a:gd name="connsiteX4-367" fmla="*/ 4810117 w 4869283"/>
              <a:gd name="connsiteY4-368" fmla="*/ 1591864 h 1591864"/>
              <a:gd name="connsiteX5-369" fmla="*/ 0 w 4869283"/>
              <a:gd name="connsiteY5-370" fmla="*/ 1591864 h 1591864"/>
              <a:gd name="connsiteX6-371" fmla="*/ 0 w 4869283"/>
              <a:gd name="connsiteY6-372" fmla="*/ 36711 h 1591864"/>
              <a:gd name="connsiteX0-373" fmla="*/ 0 w 4868988"/>
              <a:gd name="connsiteY0-374" fmla="*/ 36530 h 1591683"/>
              <a:gd name="connsiteX1-375" fmla="*/ 1124360 w 4868988"/>
              <a:gd name="connsiteY1-376" fmla="*/ 475100 h 1591683"/>
              <a:gd name="connsiteX2-377" fmla="*/ 1724286 w 4868988"/>
              <a:gd name="connsiteY2-378" fmla="*/ 143044 h 1591683"/>
              <a:gd name="connsiteX3-379" fmla="*/ 3038467 w 4868988"/>
              <a:gd name="connsiteY3-380" fmla="*/ 867783 h 1591683"/>
              <a:gd name="connsiteX4-381" fmla="*/ 4810117 w 4868988"/>
              <a:gd name="connsiteY4-382" fmla="*/ 1591683 h 1591683"/>
              <a:gd name="connsiteX5-383" fmla="*/ 0 w 4868988"/>
              <a:gd name="connsiteY5-384" fmla="*/ 1591683 h 1591683"/>
              <a:gd name="connsiteX6-385" fmla="*/ 0 w 4868988"/>
              <a:gd name="connsiteY6-386" fmla="*/ 36530 h 1591683"/>
              <a:gd name="connsiteX0-387" fmla="*/ 0 w 4868988"/>
              <a:gd name="connsiteY0-388" fmla="*/ 36530 h 1591683"/>
              <a:gd name="connsiteX1-389" fmla="*/ 1124360 w 4868988"/>
              <a:gd name="connsiteY1-390" fmla="*/ 475100 h 1591683"/>
              <a:gd name="connsiteX2-391" fmla="*/ 1724286 w 4868988"/>
              <a:gd name="connsiteY2-392" fmla="*/ 143044 h 1591683"/>
              <a:gd name="connsiteX3-393" fmla="*/ 3038467 w 4868988"/>
              <a:gd name="connsiteY3-394" fmla="*/ 867783 h 1591683"/>
              <a:gd name="connsiteX4-395" fmla="*/ 4810117 w 4868988"/>
              <a:gd name="connsiteY4-396" fmla="*/ 1591683 h 1591683"/>
              <a:gd name="connsiteX5-397" fmla="*/ 0 w 4868988"/>
              <a:gd name="connsiteY5-398" fmla="*/ 1591683 h 1591683"/>
              <a:gd name="connsiteX6-399" fmla="*/ 0 w 4868988"/>
              <a:gd name="connsiteY6-400" fmla="*/ 36530 h 1591683"/>
              <a:gd name="connsiteX0-401" fmla="*/ 0 w 4866095"/>
              <a:gd name="connsiteY0-402" fmla="*/ 36530 h 1591683"/>
              <a:gd name="connsiteX1-403" fmla="*/ 1124360 w 4866095"/>
              <a:gd name="connsiteY1-404" fmla="*/ 475100 h 1591683"/>
              <a:gd name="connsiteX2-405" fmla="*/ 1724286 w 4866095"/>
              <a:gd name="connsiteY2-406" fmla="*/ 143044 h 1591683"/>
              <a:gd name="connsiteX3-407" fmla="*/ 2937694 w 4866095"/>
              <a:gd name="connsiteY3-408" fmla="*/ 1005448 h 1591683"/>
              <a:gd name="connsiteX4-409" fmla="*/ 4810117 w 4866095"/>
              <a:gd name="connsiteY4-410" fmla="*/ 1591683 h 1591683"/>
              <a:gd name="connsiteX5-411" fmla="*/ 0 w 4866095"/>
              <a:gd name="connsiteY5-412" fmla="*/ 1591683 h 1591683"/>
              <a:gd name="connsiteX6-413" fmla="*/ 0 w 4866095"/>
              <a:gd name="connsiteY6-414" fmla="*/ 36530 h 1591683"/>
              <a:gd name="connsiteX0-415" fmla="*/ 0 w 4810117"/>
              <a:gd name="connsiteY0-416" fmla="*/ 36530 h 1591683"/>
              <a:gd name="connsiteX1-417" fmla="*/ 1124360 w 4810117"/>
              <a:gd name="connsiteY1-418" fmla="*/ 475100 h 1591683"/>
              <a:gd name="connsiteX2-419" fmla="*/ 1724286 w 4810117"/>
              <a:gd name="connsiteY2-420" fmla="*/ 143044 h 1591683"/>
              <a:gd name="connsiteX3-421" fmla="*/ 2937694 w 4810117"/>
              <a:gd name="connsiteY3-422" fmla="*/ 1005448 h 1591683"/>
              <a:gd name="connsiteX4-423" fmla="*/ 4810117 w 4810117"/>
              <a:gd name="connsiteY4-424" fmla="*/ 1591683 h 1591683"/>
              <a:gd name="connsiteX5-425" fmla="*/ 0 w 4810117"/>
              <a:gd name="connsiteY5-426" fmla="*/ 1591683 h 1591683"/>
              <a:gd name="connsiteX6-427" fmla="*/ 0 w 4810117"/>
              <a:gd name="connsiteY6-428" fmla="*/ 36530 h 1591683"/>
            </a:gdLst>
            <a:ahLst/>
            <a:cxnLst>
              <a:cxn ang="0">
                <a:pos x="connsiteX0-415" y="connsiteY0-416"/>
              </a:cxn>
              <a:cxn ang="0">
                <a:pos x="connsiteX1-417" y="connsiteY1-418"/>
              </a:cxn>
              <a:cxn ang="0">
                <a:pos x="connsiteX2-419" y="connsiteY2-420"/>
              </a:cxn>
              <a:cxn ang="0">
                <a:pos x="connsiteX3-421" y="connsiteY3-422"/>
              </a:cxn>
              <a:cxn ang="0">
                <a:pos x="connsiteX4-423" y="connsiteY4-424"/>
              </a:cxn>
              <a:cxn ang="0">
                <a:pos x="connsiteX5-425" y="connsiteY5-426"/>
              </a:cxn>
              <a:cxn ang="0">
                <a:pos x="connsiteX6-427" y="connsiteY6-428"/>
              </a:cxn>
            </a:cxnLst>
            <a:rect l="l" t="t" r="r" b="b"/>
            <a:pathLst>
              <a:path w="4810117" h="1591683">
                <a:moveTo>
                  <a:pt x="0" y="36530"/>
                </a:moveTo>
                <a:cubicBezTo>
                  <a:pt x="667380" y="-153251"/>
                  <a:pt x="836979" y="457348"/>
                  <a:pt x="1124360" y="475100"/>
                </a:cubicBezTo>
                <a:cubicBezTo>
                  <a:pt x="1411741" y="492852"/>
                  <a:pt x="1422064" y="54653"/>
                  <a:pt x="1724286" y="143044"/>
                </a:cubicBezTo>
                <a:cubicBezTo>
                  <a:pt x="2026508" y="231435"/>
                  <a:pt x="2423389" y="764008"/>
                  <a:pt x="2937694" y="1005448"/>
                </a:cubicBezTo>
                <a:cubicBezTo>
                  <a:pt x="3451999" y="1246888"/>
                  <a:pt x="4795957" y="586225"/>
                  <a:pt x="4810117" y="1591683"/>
                </a:cubicBezTo>
                <a:lnTo>
                  <a:pt x="0" y="1591683"/>
                </a:lnTo>
                <a:lnTo>
                  <a:pt x="0" y="36530"/>
                </a:lnTo>
                <a:close/>
              </a:path>
            </a:pathLst>
          </a:custGeom>
          <a:gradFill>
            <a:gsLst>
              <a:gs pos="100000">
                <a:srgbClr val="DAEBFD"/>
              </a:gs>
              <a:gs pos="0">
                <a:srgbClr val="BEDAFF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2741870" y="936721"/>
            <a:ext cx="395734" cy="395734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80000">
                <a:srgbClr val="486FCA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 rot="1800000">
            <a:off x="10907802" y="-730941"/>
            <a:ext cx="2225947" cy="1924050"/>
          </a:xfrm>
          <a:prstGeom prst="ellipse">
            <a:avLst/>
          </a:prstGeom>
          <a:gradFill>
            <a:gsLst>
              <a:gs pos="0">
                <a:schemeClr val="accent5">
                  <a:lumMod val="0"/>
                  <a:lumOff val="100000"/>
                </a:schemeClr>
              </a:gs>
              <a:gs pos="73000">
                <a:srgbClr val="486FCA"/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096221" y="4480132"/>
            <a:ext cx="2200910" cy="371831"/>
            <a:chOff x="1096221" y="4480132"/>
            <a:chExt cx="2200910" cy="371831"/>
          </a:xfrm>
        </p:grpSpPr>
        <p:sp>
          <p:nvSpPr>
            <p:cNvPr id="15" name="圆角矩形 14"/>
            <p:cNvSpPr/>
            <p:nvPr/>
          </p:nvSpPr>
          <p:spPr>
            <a:xfrm>
              <a:off x="1120527" y="4505532"/>
              <a:ext cx="1461849" cy="346431"/>
            </a:xfrm>
            <a:prstGeom prst="roundRect">
              <a:avLst>
                <a:gd name="adj" fmla="val 50000"/>
              </a:avLst>
            </a:prstGeom>
            <a:solidFill>
              <a:srgbClr val="486FC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字魂105号-简雅黑" panose="00000500000000000000" pitchFamily="2" charset="-122"/>
                <a:ea typeface="字魂105号-简雅黑" panose="00000500000000000000" pitchFamily="2" charset="-122"/>
              </a:endParaRPr>
            </a:p>
          </p:txBody>
        </p:sp>
        <p:sp>
          <p:nvSpPr>
            <p:cNvPr id="25" name="圆角矩形 24"/>
            <p:cNvSpPr/>
            <p:nvPr/>
          </p:nvSpPr>
          <p:spPr>
            <a:xfrm>
              <a:off x="1096221" y="4480132"/>
              <a:ext cx="2200910" cy="34671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BEDAFF"/>
                </a:gs>
                <a:gs pos="100000">
                  <a:srgbClr val="688CD9"/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 smtClean="0">
                  <a:latin typeface="字魂105号-简雅黑" panose="00000500000000000000" pitchFamily="2" charset="-122"/>
                  <a:ea typeface="字魂105号-简雅黑" panose="00000500000000000000" pitchFamily="2" charset="-122"/>
                </a:rPr>
                <a:t>汇报人：闭鹏晨、郑沅松</a:t>
              </a:r>
              <a:endParaRPr lang="zh-CN" altLang="en-US" sz="1200" dirty="0" smtClean="0">
                <a:latin typeface="字魂105号-简雅黑" panose="00000500000000000000" pitchFamily="2" charset="-122"/>
                <a:ea typeface="字魂105号-简雅黑" panose="00000500000000000000" pitchFamily="2" charset="-122"/>
              </a:endParaRPr>
            </a:p>
          </p:txBody>
        </p:sp>
      </p:grpSp>
      <p:pic>
        <p:nvPicPr>
          <p:cNvPr id="11" name="穿越星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69830" y="-1158541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250"/>
                            </p:stCondLst>
                            <p:childTnLst>
                              <p:par>
                                <p:cTn id="51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 numSld="999">
                <p:cTn id="5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7" grpId="0" animBg="1"/>
      <p:bldP spid="13" grpId="0"/>
      <p:bldP spid="14" grpId="0"/>
      <p:bldP spid="16" grpId="0"/>
      <p:bldP spid="23" grpId="0" animBg="1"/>
      <p:bldP spid="6" grpId="0" animBg="1"/>
      <p:bldP spid="18" grpId="0" animBg="1"/>
      <p:bldP spid="24" grpId="0" animBg="1"/>
      <p:bldP spid="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5"/>
          <p:cNvSpPr/>
          <p:nvPr/>
        </p:nvSpPr>
        <p:spPr>
          <a:xfrm>
            <a:off x="6082146" y="-3806"/>
            <a:ext cx="6109854" cy="6872358"/>
          </a:xfrm>
          <a:custGeom>
            <a:avLst/>
            <a:gdLst>
              <a:gd name="connsiteX0" fmla="*/ 0 w 5902036"/>
              <a:gd name="connsiteY0" fmla="*/ 0 h 6858000"/>
              <a:gd name="connsiteX1" fmla="*/ 5902036 w 5902036"/>
              <a:gd name="connsiteY1" fmla="*/ 0 h 6858000"/>
              <a:gd name="connsiteX2" fmla="*/ 5902036 w 5902036"/>
              <a:gd name="connsiteY2" fmla="*/ 6858000 h 6858000"/>
              <a:gd name="connsiteX3" fmla="*/ 0 w 5902036"/>
              <a:gd name="connsiteY3" fmla="*/ 6858000 h 6858000"/>
              <a:gd name="connsiteX4" fmla="*/ 0 w 5902036"/>
              <a:gd name="connsiteY4" fmla="*/ 0 h 6858000"/>
              <a:gd name="connsiteX0-1" fmla="*/ 0 w 5902036"/>
              <a:gd name="connsiteY0-2" fmla="*/ 0 h 6858000"/>
              <a:gd name="connsiteX1-3" fmla="*/ 3616036 w 5902036"/>
              <a:gd name="connsiteY1-4" fmla="*/ 0 h 6858000"/>
              <a:gd name="connsiteX2-5" fmla="*/ 5902036 w 5902036"/>
              <a:gd name="connsiteY2-6" fmla="*/ 0 h 6858000"/>
              <a:gd name="connsiteX3-7" fmla="*/ 5902036 w 5902036"/>
              <a:gd name="connsiteY3-8" fmla="*/ 6858000 h 6858000"/>
              <a:gd name="connsiteX4-9" fmla="*/ 0 w 5902036"/>
              <a:gd name="connsiteY4-10" fmla="*/ 6858000 h 6858000"/>
              <a:gd name="connsiteX5" fmla="*/ 0 w 5902036"/>
              <a:gd name="connsiteY5" fmla="*/ 0 h 6858000"/>
              <a:gd name="connsiteX0-11" fmla="*/ 0 w 5902036"/>
              <a:gd name="connsiteY0-12" fmla="*/ 0 h 6858000"/>
              <a:gd name="connsiteX1-13" fmla="*/ 3616036 w 5902036"/>
              <a:gd name="connsiteY1-14" fmla="*/ 0 h 6858000"/>
              <a:gd name="connsiteX2-15" fmla="*/ 3616036 w 5902036"/>
              <a:gd name="connsiteY2-16" fmla="*/ 0 h 6858000"/>
              <a:gd name="connsiteX3-17" fmla="*/ 5902036 w 5902036"/>
              <a:gd name="connsiteY3-18" fmla="*/ 0 h 6858000"/>
              <a:gd name="connsiteX4-19" fmla="*/ 5902036 w 5902036"/>
              <a:gd name="connsiteY4-20" fmla="*/ 6858000 h 6858000"/>
              <a:gd name="connsiteX5-21" fmla="*/ 0 w 5902036"/>
              <a:gd name="connsiteY5-22" fmla="*/ 6858000 h 6858000"/>
              <a:gd name="connsiteX6" fmla="*/ 0 w 5902036"/>
              <a:gd name="connsiteY6" fmla="*/ 0 h 6858000"/>
              <a:gd name="connsiteX0-23" fmla="*/ 0 w 5902036"/>
              <a:gd name="connsiteY0-24" fmla="*/ 6858000 h 6858000"/>
              <a:gd name="connsiteX1-25" fmla="*/ 3616036 w 5902036"/>
              <a:gd name="connsiteY1-26" fmla="*/ 0 h 6858000"/>
              <a:gd name="connsiteX2-27" fmla="*/ 3616036 w 5902036"/>
              <a:gd name="connsiteY2-28" fmla="*/ 0 h 6858000"/>
              <a:gd name="connsiteX3-29" fmla="*/ 5902036 w 5902036"/>
              <a:gd name="connsiteY3-30" fmla="*/ 0 h 6858000"/>
              <a:gd name="connsiteX4-31" fmla="*/ 5902036 w 5902036"/>
              <a:gd name="connsiteY4-32" fmla="*/ 6858000 h 6858000"/>
              <a:gd name="connsiteX5-33" fmla="*/ 0 w 5902036"/>
              <a:gd name="connsiteY5-34" fmla="*/ 6858000 h 6858000"/>
              <a:gd name="connsiteX0-35" fmla="*/ 0 w 5902036"/>
              <a:gd name="connsiteY0-36" fmla="*/ 6858000 h 6858000"/>
              <a:gd name="connsiteX1-37" fmla="*/ 2496245 w 5902036"/>
              <a:gd name="connsiteY1-38" fmla="*/ 2078182 h 6858000"/>
              <a:gd name="connsiteX2-39" fmla="*/ 3616036 w 5902036"/>
              <a:gd name="connsiteY2-40" fmla="*/ 0 h 6858000"/>
              <a:gd name="connsiteX3-41" fmla="*/ 3616036 w 5902036"/>
              <a:gd name="connsiteY3-42" fmla="*/ 0 h 6858000"/>
              <a:gd name="connsiteX4-43" fmla="*/ 5902036 w 5902036"/>
              <a:gd name="connsiteY4-44" fmla="*/ 0 h 6858000"/>
              <a:gd name="connsiteX5-45" fmla="*/ 5902036 w 5902036"/>
              <a:gd name="connsiteY5-46" fmla="*/ 6858000 h 6858000"/>
              <a:gd name="connsiteX6-47" fmla="*/ 0 w 5902036"/>
              <a:gd name="connsiteY6-48" fmla="*/ 6858000 h 6858000"/>
              <a:gd name="connsiteX0-49" fmla="*/ 84345 w 5986381"/>
              <a:gd name="connsiteY0-50" fmla="*/ 6858000 h 6858000"/>
              <a:gd name="connsiteX1-51" fmla="*/ 2580590 w 5986381"/>
              <a:gd name="connsiteY1-52" fmla="*/ 2078182 h 6858000"/>
              <a:gd name="connsiteX2-53" fmla="*/ 3700381 w 5986381"/>
              <a:gd name="connsiteY2-54" fmla="*/ 0 h 6858000"/>
              <a:gd name="connsiteX3-55" fmla="*/ 3700381 w 5986381"/>
              <a:gd name="connsiteY3-56" fmla="*/ 0 h 6858000"/>
              <a:gd name="connsiteX4-57" fmla="*/ 5986381 w 5986381"/>
              <a:gd name="connsiteY4-58" fmla="*/ 0 h 6858000"/>
              <a:gd name="connsiteX5-59" fmla="*/ 5986381 w 5986381"/>
              <a:gd name="connsiteY5-60" fmla="*/ 6858000 h 6858000"/>
              <a:gd name="connsiteX6-61" fmla="*/ 84345 w 5986381"/>
              <a:gd name="connsiteY6-62" fmla="*/ 6858000 h 6858000"/>
              <a:gd name="connsiteX0-63" fmla="*/ 86467 w 5988503"/>
              <a:gd name="connsiteY0-64" fmla="*/ 6858000 h 6858000"/>
              <a:gd name="connsiteX1-65" fmla="*/ 2511758 w 5988503"/>
              <a:gd name="connsiteY1-66" fmla="*/ 3158837 h 6858000"/>
              <a:gd name="connsiteX2-67" fmla="*/ 3702503 w 5988503"/>
              <a:gd name="connsiteY2-68" fmla="*/ 0 h 6858000"/>
              <a:gd name="connsiteX3-69" fmla="*/ 3702503 w 5988503"/>
              <a:gd name="connsiteY3-70" fmla="*/ 0 h 6858000"/>
              <a:gd name="connsiteX4-71" fmla="*/ 5988503 w 5988503"/>
              <a:gd name="connsiteY4-72" fmla="*/ 0 h 6858000"/>
              <a:gd name="connsiteX5-73" fmla="*/ 5988503 w 5988503"/>
              <a:gd name="connsiteY5-74" fmla="*/ 6858000 h 6858000"/>
              <a:gd name="connsiteX6-75" fmla="*/ 86467 w 5988503"/>
              <a:gd name="connsiteY6-76" fmla="*/ 6858000 h 6858000"/>
              <a:gd name="connsiteX0-77" fmla="*/ 73865 w 5975901"/>
              <a:gd name="connsiteY0-78" fmla="*/ 6858000 h 6858000"/>
              <a:gd name="connsiteX1-79" fmla="*/ 2499156 w 5975901"/>
              <a:gd name="connsiteY1-80" fmla="*/ 3158837 h 6858000"/>
              <a:gd name="connsiteX2-81" fmla="*/ 3689901 w 5975901"/>
              <a:gd name="connsiteY2-82" fmla="*/ 0 h 6858000"/>
              <a:gd name="connsiteX3-83" fmla="*/ 3689901 w 5975901"/>
              <a:gd name="connsiteY3-84" fmla="*/ 0 h 6858000"/>
              <a:gd name="connsiteX4-85" fmla="*/ 5975901 w 5975901"/>
              <a:gd name="connsiteY4-86" fmla="*/ 0 h 6858000"/>
              <a:gd name="connsiteX5-87" fmla="*/ 5975901 w 5975901"/>
              <a:gd name="connsiteY5-88" fmla="*/ 6858000 h 6858000"/>
              <a:gd name="connsiteX6-89" fmla="*/ 73865 w 5975901"/>
              <a:gd name="connsiteY6-90" fmla="*/ 6858000 h 6858000"/>
              <a:gd name="connsiteX0-91" fmla="*/ 0 w 5902036"/>
              <a:gd name="connsiteY0-92" fmla="*/ 6858000 h 6858000"/>
              <a:gd name="connsiteX1-93" fmla="*/ 2425291 w 5902036"/>
              <a:gd name="connsiteY1-94" fmla="*/ 3158837 h 6858000"/>
              <a:gd name="connsiteX2-95" fmla="*/ 3616036 w 5902036"/>
              <a:gd name="connsiteY2-96" fmla="*/ 0 h 6858000"/>
              <a:gd name="connsiteX3-97" fmla="*/ 3616036 w 5902036"/>
              <a:gd name="connsiteY3-98" fmla="*/ 0 h 6858000"/>
              <a:gd name="connsiteX4-99" fmla="*/ 5902036 w 5902036"/>
              <a:gd name="connsiteY4-100" fmla="*/ 0 h 6858000"/>
              <a:gd name="connsiteX5-101" fmla="*/ 5902036 w 5902036"/>
              <a:gd name="connsiteY5-102" fmla="*/ 6858000 h 6858000"/>
              <a:gd name="connsiteX6-103" fmla="*/ 0 w 5902036"/>
              <a:gd name="connsiteY6-104" fmla="*/ 6858000 h 6858000"/>
              <a:gd name="connsiteX0-105" fmla="*/ 0 w 5902036"/>
              <a:gd name="connsiteY0-106" fmla="*/ 6858000 h 6858000"/>
              <a:gd name="connsiteX1-107" fmla="*/ 2425291 w 5902036"/>
              <a:gd name="connsiteY1-108" fmla="*/ 3158837 h 6858000"/>
              <a:gd name="connsiteX2-109" fmla="*/ 3616036 w 5902036"/>
              <a:gd name="connsiteY2-110" fmla="*/ 0 h 6858000"/>
              <a:gd name="connsiteX3-111" fmla="*/ 3616036 w 5902036"/>
              <a:gd name="connsiteY3-112" fmla="*/ 0 h 6858000"/>
              <a:gd name="connsiteX4-113" fmla="*/ 5902036 w 5902036"/>
              <a:gd name="connsiteY4-114" fmla="*/ 0 h 6858000"/>
              <a:gd name="connsiteX5-115" fmla="*/ 5902036 w 5902036"/>
              <a:gd name="connsiteY5-116" fmla="*/ 6858000 h 6858000"/>
              <a:gd name="connsiteX6-117" fmla="*/ 0 w 5902036"/>
              <a:gd name="connsiteY6-118" fmla="*/ 6858000 h 6858000"/>
              <a:gd name="connsiteX0-119" fmla="*/ 0 w 5902036"/>
              <a:gd name="connsiteY0-120" fmla="*/ 6858000 h 6858000"/>
              <a:gd name="connsiteX1-121" fmla="*/ 2425291 w 5902036"/>
              <a:gd name="connsiteY1-122" fmla="*/ 3158837 h 6858000"/>
              <a:gd name="connsiteX2-123" fmla="*/ 3616036 w 5902036"/>
              <a:gd name="connsiteY2-124" fmla="*/ 0 h 6858000"/>
              <a:gd name="connsiteX3-125" fmla="*/ 3616036 w 5902036"/>
              <a:gd name="connsiteY3-126" fmla="*/ 0 h 6858000"/>
              <a:gd name="connsiteX4-127" fmla="*/ 5902036 w 5902036"/>
              <a:gd name="connsiteY4-128" fmla="*/ 0 h 6858000"/>
              <a:gd name="connsiteX5-129" fmla="*/ 5902036 w 5902036"/>
              <a:gd name="connsiteY5-130" fmla="*/ 6858000 h 6858000"/>
              <a:gd name="connsiteX6-131" fmla="*/ 0 w 5902036"/>
              <a:gd name="connsiteY6-132" fmla="*/ 6858000 h 6858000"/>
              <a:gd name="connsiteX0-133" fmla="*/ 0 w 5902036"/>
              <a:gd name="connsiteY0-134" fmla="*/ 6858000 h 6858000"/>
              <a:gd name="connsiteX1-135" fmla="*/ 2425291 w 5902036"/>
              <a:gd name="connsiteY1-136" fmla="*/ 3158837 h 6858000"/>
              <a:gd name="connsiteX2-137" fmla="*/ 3616036 w 5902036"/>
              <a:gd name="connsiteY2-138" fmla="*/ 0 h 6858000"/>
              <a:gd name="connsiteX3-139" fmla="*/ 3616036 w 5902036"/>
              <a:gd name="connsiteY3-140" fmla="*/ 0 h 6858000"/>
              <a:gd name="connsiteX4-141" fmla="*/ 5902036 w 5902036"/>
              <a:gd name="connsiteY4-142" fmla="*/ 0 h 6858000"/>
              <a:gd name="connsiteX5-143" fmla="*/ 5902036 w 5902036"/>
              <a:gd name="connsiteY5-144" fmla="*/ 6858000 h 6858000"/>
              <a:gd name="connsiteX6-145" fmla="*/ 0 w 5902036"/>
              <a:gd name="connsiteY6-146" fmla="*/ 6858000 h 6858000"/>
              <a:gd name="connsiteX0-147" fmla="*/ 0 w 5902036"/>
              <a:gd name="connsiteY0-148" fmla="*/ 6858000 h 6858000"/>
              <a:gd name="connsiteX1-149" fmla="*/ 2425291 w 5902036"/>
              <a:gd name="connsiteY1-150" fmla="*/ 3158837 h 6858000"/>
              <a:gd name="connsiteX2-151" fmla="*/ 3616036 w 5902036"/>
              <a:gd name="connsiteY2-152" fmla="*/ 0 h 6858000"/>
              <a:gd name="connsiteX3-153" fmla="*/ 3616036 w 5902036"/>
              <a:gd name="connsiteY3-154" fmla="*/ 0 h 6858000"/>
              <a:gd name="connsiteX4-155" fmla="*/ 5902036 w 5902036"/>
              <a:gd name="connsiteY4-156" fmla="*/ 0 h 6858000"/>
              <a:gd name="connsiteX5-157" fmla="*/ 5902036 w 5902036"/>
              <a:gd name="connsiteY5-158" fmla="*/ 6858000 h 6858000"/>
              <a:gd name="connsiteX6-159" fmla="*/ 0 w 5902036"/>
              <a:gd name="connsiteY6-160" fmla="*/ 6858000 h 6858000"/>
              <a:gd name="connsiteX0-161" fmla="*/ 0 w 5902036"/>
              <a:gd name="connsiteY0-162" fmla="*/ 6858000 h 6858000"/>
              <a:gd name="connsiteX1-163" fmla="*/ 2070523 w 5902036"/>
              <a:gd name="connsiteY1-164" fmla="*/ 3796146 h 6858000"/>
              <a:gd name="connsiteX2-165" fmla="*/ 3616036 w 5902036"/>
              <a:gd name="connsiteY2-166" fmla="*/ 0 h 6858000"/>
              <a:gd name="connsiteX3-167" fmla="*/ 3616036 w 5902036"/>
              <a:gd name="connsiteY3-168" fmla="*/ 0 h 6858000"/>
              <a:gd name="connsiteX4-169" fmla="*/ 5902036 w 5902036"/>
              <a:gd name="connsiteY4-170" fmla="*/ 0 h 6858000"/>
              <a:gd name="connsiteX5-171" fmla="*/ 5902036 w 5902036"/>
              <a:gd name="connsiteY5-172" fmla="*/ 6858000 h 6858000"/>
              <a:gd name="connsiteX6-173" fmla="*/ 0 w 5902036"/>
              <a:gd name="connsiteY6-174" fmla="*/ 6858000 h 6858000"/>
              <a:gd name="connsiteX0-175" fmla="*/ 0 w 5902036"/>
              <a:gd name="connsiteY0-176" fmla="*/ 6858000 h 6858000"/>
              <a:gd name="connsiteX1-177" fmla="*/ 2070523 w 5902036"/>
              <a:gd name="connsiteY1-178" fmla="*/ 3796146 h 6858000"/>
              <a:gd name="connsiteX2-179" fmla="*/ 3616036 w 5902036"/>
              <a:gd name="connsiteY2-180" fmla="*/ 0 h 6858000"/>
              <a:gd name="connsiteX3-181" fmla="*/ 3616036 w 5902036"/>
              <a:gd name="connsiteY3-182" fmla="*/ 0 h 6858000"/>
              <a:gd name="connsiteX4-183" fmla="*/ 5902036 w 5902036"/>
              <a:gd name="connsiteY4-184" fmla="*/ 0 h 6858000"/>
              <a:gd name="connsiteX5-185" fmla="*/ 5902036 w 5902036"/>
              <a:gd name="connsiteY5-186" fmla="*/ 6858000 h 6858000"/>
              <a:gd name="connsiteX6-187" fmla="*/ 0 w 5902036"/>
              <a:gd name="connsiteY6-188" fmla="*/ 6858000 h 6858000"/>
              <a:gd name="connsiteX0-189" fmla="*/ 0 w 5902036"/>
              <a:gd name="connsiteY0-190" fmla="*/ 6858000 h 6858000"/>
              <a:gd name="connsiteX1-191" fmla="*/ 2070523 w 5902036"/>
              <a:gd name="connsiteY1-192" fmla="*/ 3796146 h 6858000"/>
              <a:gd name="connsiteX2-193" fmla="*/ 3616036 w 5902036"/>
              <a:gd name="connsiteY2-194" fmla="*/ 0 h 6858000"/>
              <a:gd name="connsiteX3-195" fmla="*/ 3616036 w 5902036"/>
              <a:gd name="connsiteY3-196" fmla="*/ 0 h 6858000"/>
              <a:gd name="connsiteX4-197" fmla="*/ 5902036 w 5902036"/>
              <a:gd name="connsiteY4-198" fmla="*/ 0 h 6858000"/>
              <a:gd name="connsiteX5-199" fmla="*/ 5902036 w 5902036"/>
              <a:gd name="connsiteY5-200" fmla="*/ 6858000 h 6858000"/>
              <a:gd name="connsiteX6-201" fmla="*/ 0 w 5902036"/>
              <a:gd name="connsiteY6-202" fmla="*/ 6858000 h 6858000"/>
              <a:gd name="connsiteX0-203" fmla="*/ 0 w 5902036"/>
              <a:gd name="connsiteY0-204" fmla="*/ 6858000 h 6858000"/>
              <a:gd name="connsiteX1-205" fmla="*/ 2602677 w 5902036"/>
              <a:gd name="connsiteY1-206" fmla="*/ 2189018 h 6858000"/>
              <a:gd name="connsiteX2-207" fmla="*/ 3616036 w 5902036"/>
              <a:gd name="connsiteY2-208" fmla="*/ 0 h 6858000"/>
              <a:gd name="connsiteX3-209" fmla="*/ 3616036 w 5902036"/>
              <a:gd name="connsiteY3-210" fmla="*/ 0 h 6858000"/>
              <a:gd name="connsiteX4-211" fmla="*/ 5902036 w 5902036"/>
              <a:gd name="connsiteY4-212" fmla="*/ 0 h 6858000"/>
              <a:gd name="connsiteX5-213" fmla="*/ 5902036 w 5902036"/>
              <a:gd name="connsiteY5-214" fmla="*/ 6858000 h 6858000"/>
              <a:gd name="connsiteX6-215" fmla="*/ 0 w 5902036"/>
              <a:gd name="connsiteY6-216" fmla="*/ 6858000 h 6858000"/>
              <a:gd name="connsiteX0-217" fmla="*/ 0 w 5902036"/>
              <a:gd name="connsiteY0-218" fmla="*/ 6858000 h 6858000"/>
              <a:gd name="connsiteX1-219" fmla="*/ 2602677 w 5902036"/>
              <a:gd name="connsiteY1-220" fmla="*/ 2189018 h 6858000"/>
              <a:gd name="connsiteX2-221" fmla="*/ 3616036 w 5902036"/>
              <a:gd name="connsiteY2-222" fmla="*/ 0 h 6858000"/>
              <a:gd name="connsiteX3-223" fmla="*/ 3616036 w 5902036"/>
              <a:gd name="connsiteY3-224" fmla="*/ 0 h 6858000"/>
              <a:gd name="connsiteX4-225" fmla="*/ 5902036 w 5902036"/>
              <a:gd name="connsiteY4-226" fmla="*/ 0 h 6858000"/>
              <a:gd name="connsiteX5-227" fmla="*/ 5902036 w 5902036"/>
              <a:gd name="connsiteY5-228" fmla="*/ 6858000 h 6858000"/>
              <a:gd name="connsiteX6-229" fmla="*/ 0 w 5902036"/>
              <a:gd name="connsiteY6-230" fmla="*/ 6858000 h 6858000"/>
              <a:gd name="connsiteX0-231" fmla="*/ 0 w 5902036"/>
              <a:gd name="connsiteY0-232" fmla="*/ 6858000 h 6858000"/>
              <a:gd name="connsiteX1-233" fmla="*/ 2159215 w 5902036"/>
              <a:gd name="connsiteY1-234" fmla="*/ 2743199 h 6858000"/>
              <a:gd name="connsiteX2-235" fmla="*/ 3616036 w 5902036"/>
              <a:gd name="connsiteY2-236" fmla="*/ 0 h 6858000"/>
              <a:gd name="connsiteX3-237" fmla="*/ 3616036 w 5902036"/>
              <a:gd name="connsiteY3-238" fmla="*/ 0 h 6858000"/>
              <a:gd name="connsiteX4-239" fmla="*/ 5902036 w 5902036"/>
              <a:gd name="connsiteY4-240" fmla="*/ 0 h 6858000"/>
              <a:gd name="connsiteX5-241" fmla="*/ 5902036 w 5902036"/>
              <a:gd name="connsiteY5-242" fmla="*/ 6858000 h 6858000"/>
              <a:gd name="connsiteX6-243" fmla="*/ 0 w 5902036"/>
              <a:gd name="connsiteY6-244" fmla="*/ 6858000 h 6858000"/>
              <a:gd name="connsiteX0-245" fmla="*/ 1861169 w 7763205"/>
              <a:gd name="connsiteY0-246" fmla="*/ 6858000 h 6858000"/>
              <a:gd name="connsiteX1-247" fmla="*/ 4020384 w 7763205"/>
              <a:gd name="connsiteY1-248" fmla="*/ 2743199 h 6858000"/>
              <a:gd name="connsiteX2-249" fmla="*/ 5477205 w 7763205"/>
              <a:gd name="connsiteY2-250" fmla="*/ 0 h 6858000"/>
              <a:gd name="connsiteX3-251" fmla="*/ 0 w 7763205"/>
              <a:gd name="connsiteY3-252" fmla="*/ 35169 h 6858000"/>
              <a:gd name="connsiteX4-253" fmla="*/ 7763205 w 7763205"/>
              <a:gd name="connsiteY4-254" fmla="*/ 0 h 6858000"/>
              <a:gd name="connsiteX5-255" fmla="*/ 7763205 w 7763205"/>
              <a:gd name="connsiteY5-256" fmla="*/ 6858000 h 6858000"/>
              <a:gd name="connsiteX6-257" fmla="*/ 1861169 w 7763205"/>
              <a:gd name="connsiteY6-258" fmla="*/ 6858000 h 6858000"/>
              <a:gd name="connsiteX0-259" fmla="*/ 1861169 w 7763205"/>
              <a:gd name="connsiteY0-260" fmla="*/ 6858000 h 6858000"/>
              <a:gd name="connsiteX1-261" fmla="*/ 4020384 w 7763205"/>
              <a:gd name="connsiteY1-262" fmla="*/ 2743199 h 6858000"/>
              <a:gd name="connsiteX2-263" fmla="*/ 3035753 w 7763205"/>
              <a:gd name="connsiteY2-264" fmla="*/ 914400 h 6858000"/>
              <a:gd name="connsiteX3-265" fmla="*/ 0 w 7763205"/>
              <a:gd name="connsiteY3-266" fmla="*/ 35169 h 6858000"/>
              <a:gd name="connsiteX4-267" fmla="*/ 7763205 w 7763205"/>
              <a:gd name="connsiteY4-268" fmla="*/ 0 h 6858000"/>
              <a:gd name="connsiteX5-269" fmla="*/ 7763205 w 7763205"/>
              <a:gd name="connsiteY5-270" fmla="*/ 6858000 h 6858000"/>
              <a:gd name="connsiteX6-271" fmla="*/ 1861169 w 7763205"/>
              <a:gd name="connsiteY6-272" fmla="*/ 6858000 h 6858000"/>
              <a:gd name="connsiteX0-273" fmla="*/ 1861169 w 7763205"/>
              <a:gd name="connsiteY0-274" fmla="*/ 6858000 h 6858000"/>
              <a:gd name="connsiteX1-275" fmla="*/ 4020384 w 7763205"/>
              <a:gd name="connsiteY1-276" fmla="*/ 2743199 h 6858000"/>
              <a:gd name="connsiteX2-277" fmla="*/ 3035753 w 7763205"/>
              <a:gd name="connsiteY2-278" fmla="*/ 914400 h 6858000"/>
              <a:gd name="connsiteX3-279" fmla="*/ 0 w 7763205"/>
              <a:gd name="connsiteY3-280" fmla="*/ 17584 h 6858000"/>
              <a:gd name="connsiteX4-281" fmla="*/ 7763205 w 7763205"/>
              <a:gd name="connsiteY4-282" fmla="*/ 0 h 6858000"/>
              <a:gd name="connsiteX5-283" fmla="*/ 7763205 w 7763205"/>
              <a:gd name="connsiteY5-284" fmla="*/ 6858000 h 6858000"/>
              <a:gd name="connsiteX6-285" fmla="*/ 1861169 w 7763205"/>
              <a:gd name="connsiteY6-286" fmla="*/ 6858000 h 6858000"/>
              <a:gd name="connsiteX0-287" fmla="*/ 1861169 w 7763205"/>
              <a:gd name="connsiteY0-288" fmla="*/ 6858001 h 6858001"/>
              <a:gd name="connsiteX1-289" fmla="*/ 4020384 w 7763205"/>
              <a:gd name="connsiteY1-290" fmla="*/ 2743200 h 6858001"/>
              <a:gd name="connsiteX2-291" fmla="*/ 3035753 w 7763205"/>
              <a:gd name="connsiteY2-292" fmla="*/ 914401 h 6858001"/>
              <a:gd name="connsiteX3-293" fmla="*/ 0 w 7763205"/>
              <a:gd name="connsiteY3-294" fmla="*/ 0 h 6858001"/>
              <a:gd name="connsiteX4-295" fmla="*/ 7763205 w 7763205"/>
              <a:gd name="connsiteY4-296" fmla="*/ 1 h 6858001"/>
              <a:gd name="connsiteX5-297" fmla="*/ 7763205 w 7763205"/>
              <a:gd name="connsiteY5-298" fmla="*/ 6858001 h 6858001"/>
              <a:gd name="connsiteX6-299" fmla="*/ 1861169 w 7763205"/>
              <a:gd name="connsiteY6-300" fmla="*/ 6858001 h 6858001"/>
              <a:gd name="connsiteX0-301" fmla="*/ 1861169 w 7763205"/>
              <a:gd name="connsiteY0-302" fmla="*/ 6858001 h 6858001"/>
              <a:gd name="connsiteX1-303" fmla="*/ 4020384 w 7763205"/>
              <a:gd name="connsiteY1-304" fmla="*/ 2743200 h 6858001"/>
              <a:gd name="connsiteX2-305" fmla="*/ 3035753 w 7763205"/>
              <a:gd name="connsiteY2-306" fmla="*/ 914401 h 6858001"/>
              <a:gd name="connsiteX3-307" fmla="*/ 0 w 7763205"/>
              <a:gd name="connsiteY3-308" fmla="*/ 0 h 6858001"/>
              <a:gd name="connsiteX4-309" fmla="*/ 7763205 w 7763205"/>
              <a:gd name="connsiteY4-310" fmla="*/ 1 h 6858001"/>
              <a:gd name="connsiteX5-311" fmla="*/ 7763205 w 7763205"/>
              <a:gd name="connsiteY5-312" fmla="*/ 6858001 h 6858001"/>
              <a:gd name="connsiteX6-313" fmla="*/ 1861169 w 7763205"/>
              <a:gd name="connsiteY6-314" fmla="*/ 6858001 h 6858001"/>
              <a:gd name="connsiteX0-315" fmla="*/ 1861169 w 7763205"/>
              <a:gd name="connsiteY0-316" fmla="*/ 6858001 h 6858001"/>
              <a:gd name="connsiteX1-317" fmla="*/ 4020384 w 7763205"/>
              <a:gd name="connsiteY1-318" fmla="*/ 2743200 h 6858001"/>
              <a:gd name="connsiteX2-319" fmla="*/ 2875131 w 7763205"/>
              <a:gd name="connsiteY2-320" fmla="*/ 1019908 h 6858001"/>
              <a:gd name="connsiteX3-321" fmla="*/ 0 w 7763205"/>
              <a:gd name="connsiteY3-322" fmla="*/ 0 h 6858001"/>
              <a:gd name="connsiteX4-323" fmla="*/ 7763205 w 7763205"/>
              <a:gd name="connsiteY4-324" fmla="*/ 1 h 6858001"/>
              <a:gd name="connsiteX5-325" fmla="*/ 7763205 w 7763205"/>
              <a:gd name="connsiteY5-326" fmla="*/ 6858001 h 6858001"/>
              <a:gd name="connsiteX6-327" fmla="*/ 1861169 w 7763205"/>
              <a:gd name="connsiteY6-328" fmla="*/ 6858001 h 6858001"/>
              <a:gd name="connsiteX0-329" fmla="*/ 1861169 w 7763205"/>
              <a:gd name="connsiteY0-330" fmla="*/ 6858001 h 6858001"/>
              <a:gd name="connsiteX1-331" fmla="*/ 4020384 w 7763205"/>
              <a:gd name="connsiteY1-332" fmla="*/ 2743200 h 6858001"/>
              <a:gd name="connsiteX2-333" fmla="*/ 2875131 w 7763205"/>
              <a:gd name="connsiteY2-334" fmla="*/ 1019908 h 6858001"/>
              <a:gd name="connsiteX3-335" fmla="*/ 0 w 7763205"/>
              <a:gd name="connsiteY3-336" fmla="*/ 0 h 6858001"/>
              <a:gd name="connsiteX4-337" fmla="*/ 7763205 w 7763205"/>
              <a:gd name="connsiteY4-338" fmla="*/ 1 h 6858001"/>
              <a:gd name="connsiteX5-339" fmla="*/ 7763205 w 7763205"/>
              <a:gd name="connsiteY5-340" fmla="*/ 6858001 h 6858001"/>
              <a:gd name="connsiteX6-341" fmla="*/ 1861169 w 7763205"/>
              <a:gd name="connsiteY6-342" fmla="*/ 6858001 h 6858001"/>
              <a:gd name="connsiteX0-343" fmla="*/ 1861169 w 7763205"/>
              <a:gd name="connsiteY0-344" fmla="*/ 6858001 h 6858001"/>
              <a:gd name="connsiteX1-345" fmla="*/ 4020384 w 7763205"/>
              <a:gd name="connsiteY1-346" fmla="*/ 2743200 h 6858001"/>
              <a:gd name="connsiteX2-347" fmla="*/ 2875131 w 7763205"/>
              <a:gd name="connsiteY2-348" fmla="*/ 1019908 h 6858001"/>
              <a:gd name="connsiteX3-349" fmla="*/ 0 w 7763205"/>
              <a:gd name="connsiteY3-350" fmla="*/ 0 h 6858001"/>
              <a:gd name="connsiteX4-351" fmla="*/ 7763205 w 7763205"/>
              <a:gd name="connsiteY4-352" fmla="*/ 1 h 6858001"/>
              <a:gd name="connsiteX5-353" fmla="*/ 7763205 w 7763205"/>
              <a:gd name="connsiteY5-354" fmla="*/ 6858001 h 6858001"/>
              <a:gd name="connsiteX6-355" fmla="*/ 1861169 w 7763205"/>
              <a:gd name="connsiteY6-356" fmla="*/ 6858001 h 6858001"/>
              <a:gd name="connsiteX0-357" fmla="*/ 1861169 w 7763205"/>
              <a:gd name="connsiteY0-358" fmla="*/ 6858001 h 6858001"/>
              <a:gd name="connsiteX1-359" fmla="*/ 4020384 w 7763205"/>
              <a:gd name="connsiteY1-360" fmla="*/ 2743200 h 6858001"/>
              <a:gd name="connsiteX2-361" fmla="*/ 3083940 w 7763205"/>
              <a:gd name="connsiteY2-362" fmla="*/ 1090246 h 6858001"/>
              <a:gd name="connsiteX3-363" fmla="*/ 0 w 7763205"/>
              <a:gd name="connsiteY3-364" fmla="*/ 0 h 6858001"/>
              <a:gd name="connsiteX4-365" fmla="*/ 7763205 w 7763205"/>
              <a:gd name="connsiteY4-366" fmla="*/ 1 h 6858001"/>
              <a:gd name="connsiteX5-367" fmla="*/ 7763205 w 7763205"/>
              <a:gd name="connsiteY5-368" fmla="*/ 6858001 h 6858001"/>
              <a:gd name="connsiteX6-369" fmla="*/ 1861169 w 7763205"/>
              <a:gd name="connsiteY6-370" fmla="*/ 6858001 h 6858001"/>
              <a:gd name="connsiteX0-371" fmla="*/ 1861169 w 7763205"/>
              <a:gd name="connsiteY0-372" fmla="*/ 6858001 h 6858001"/>
              <a:gd name="connsiteX1-373" fmla="*/ 4020384 w 7763205"/>
              <a:gd name="connsiteY1-374" fmla="*/ 2743200 h 6858001"/>
              <a:gd name="connsiteX2-375" fmla="*/ 3083940 w 7763205"/>
              <a:gd name="connsiteY2-376" fmla="*/ 1090246 h 6858001"/>
              <a:gd name="connsiteX3-377" fmla="*/ 0 w 7763205"/>
              <a:gd name="connsiteY3-378" fmla="*/ 0 h 6858001"/>
              <a:gd name="connsiteX4-379" fmla="*/ 7763205 w 7763205"/>
              <a:gd name="connsiteY4-380" fmla="*/ 1 h 6858001"/>
              <a:gd name="connsiteX5-381" fmla="*/ 7763205 w 7763205"/>
              <a:gd name="connsiteY5-382" fmla="*/ 6858001 h 6858001"/>
              <a:gd name="connsiteX6-383" fmla="*/ 1861169 w 7763205"/>
              <a:gd name="connsiteY6-384" fmla="*/ 6858001 h 6858001"/>
              <a:gd name="connsiteX0-385" fmla="*/ 1861169 w 7763205"/>
              <a:gd name="connsiteY0-386" fmla="*/ 6858001 h 6858001"/>
              <a:gd name="connsiteX1-387" fmla="*/ 3586705 w 7763205"/>
              <a:gd name="connsiteY1-388" fmla="*/ 2708030 h 6858001"/>
              <a:gd name="connsiteX2-389" fmla="*/ 3083940 w 7763205"/>
              <a:gd name="connsiteY2-390" fmla="*/ 1090246 h 6858001"/>
              <a:gd name="connsiteX3-391" fmla="*/ 0 w 7763205"/>
              <a:gd name="connsiteY3-392" fmla="*/ 0 h 6858001"/>
              <a:gd name="connsiteX4-393" fmla="*/ 7763205 w 7763205"/>
              <a:gd name="connsiteY4-394" fmla="*/ 1 h 6858001"/>
              <a:gd name="connsiteX5-395" fmla="*/ 7763205 w 7763205"/>
              <a:gd name="connsiteY5-396" fmla="*/ 6858001 h 6858001"/>
              <a:gd name="connsiteX6-397" fmla="*/ 1861169 w 7763205"/>
              <a:gd name="connsiteY6-398" fmla="*/ 6858001 h 6858001"/>
              <a:gd name="connsiteX0-399" fmla="*/ 1861169 w 7763205"/>
              <a:gd name="connsiteY0-400" fmla="*/ 6858001 h 6858001"/>
              <a:gd name="connsiteX1-401" fmla="*/ 3586705 w 7763205"/>
              <a:gd name="connsiteY1-402" fmla="*/ 2708030 h 6858001"/>
              <a:gd name="connsiteX2-403" fmla="*/ 3083940 w 7763205"/>
              <a:gd name="connsiteY2-404" fmla="*/ 1090246 h 6858001"/>
              <a:gd name="connsiteX3-405" fmla="*/ 0 w 7763205"/>
              <a:gd name="connsiteY3-406" fmla="*/ 0 h 6858001"/>
              <a:gd name="connsiteX4-407" fmla="*/ 7763205 w 7763205"/>
              <a:gd name="connsiteY4-408" fmla="*/ 1 h 6858001"/>
              <a:gd name="connsiteX5-409" fmla="*/ 7763205 w 7763205"/>
              <a:gd name="connsiteY5-410" fmla="*/ 6858001 h 6858001"/>
              <a:gd name="connsiteX6-411" fmla="*/ 6665623 w 7763205"/>
              <a:gd name="connsiteY6-412" fmla="*/ 6844222 h 6858001"/>
              <a:gd name="connsiteX7" fmla="*/ 1861169 w 7763205"/>
              <a:gd name="connsiteY7" fmla="*/ 6858001 h 6858001"/>
              <a:gd name="connsiteX0-413" fmla="*/ 6665623 w 7763205"/>
              <a:gd name="connsiteY0-414" fmla="*/ 6844222 h 6858001"/>
              <a:gd name="connsiteX1-415" fmla="*/ 3586705 w 7763205"/>
              <a:gd name="connsiteY1-416" fmla="*/ 2708030 h 6858001"/>
              <a:gd name="connsiteX2-417" fmla="*/ 3083940 w 7763205"/>
              <a:gd name="connsiteY2-418" fmla="*/ 1090246 h 6858001"/>
              <a:gd name="connsiteX3-419" fmla="*/ 0 w 7763205"/>
              <a:gd name="connsiteY3-420" fmla="*/ 0 h 6858001"/>
              <a:gd name="connsiteX4-421" fmla="*/ 7763205 w 7763205"/>
              <a:gd name="connsiteY4-422" fmla="*/ 1 h 6858001"/>
              <a:gd name="connsiteX5-423" fmla="*/ 7763205 w 7763205"/>
              <a:gd name="connsiteY5-424" fmla="*/ 6858001 h 6858001"/>
              <a:gd name="connsiteX6-425" fmla="*/ 6665623 w 7763205"/>
              <a:gd name="connsiteY6-426" fmla="*/ 6844222 h 6858001"/>
              <a:gd name="connsiteX0-427" fmla="*/ 6665623 w 7763205"/>
              <a:gd name="connsiteY0-428" fmla="*/ 6844222 h 6858001"/>
              <a:gd name="connsiteX1-429" fmla="*/ 3586705 w 7763205"/>
              <a:gd name="connsiteY1-430" fmla="*/ 2708030 h 6858001"/>
              <a:gd name="connsiteX2-431" fmla="*/ 3083940 w 7763205"/>
              <a:gd name="connsiteY2-432" fmla="*/ 1090246 h 6858001"/>
              <a:gd name="connsiteX3-433" fmla="*/ 0 w 7763205"/>
              <a:gd name="connsiteY3-434" fmla="*/ 0 h 6858001"/>
              <a:gd name="connsiteX4-435" fmla="*/ 7763205 w 7763205"/>
              <a:gd name="connsiteY4-436" fmla="*/ 1 h 6858001"/>
              <a:gd name="connsiteX5-437" fmla="*/ 7763205 w 7763205"/>
              <a:gd name="connsiteY5-438" fmla="*/ 6858001 h 6858001"/>
              <a:gd name="connsiteX6-439" fmla="*/ 6665623 w 7763205"/>
              <a:gd name="connsiteY6-440" fmla="*/ 6844222 h 6858001"/>
              <a:gd name="connsiteX0-441" fmla="*/ 6665623 w 7763205"/>
              <a:gd name="connsiteY0-442" fmla="*/ 6844222 h 6858001"/>
              <a:gd name="connsiteX1-443" fmla="*/ 3120901 w 7763205"/>
              <a:gd name="connsiteY1-444" fmla="*/ 4712676 h 6858001"/>
              <a:gd name="connsiteX2-445" fmla="*/ 3083940 w 7763205"/>
              <a:gd name="connsiteY2-446" fmla="*/ 1090246 h 6858001"/>
              <a:gd name="connsiteX3-447" fmla="*/ 0 w 7763205"/>
              <a:gd name="connsiteY3-448" fmla="*/ 0 h 6858001"/>
              <a:gd name="connsiteX4-449" fmla="*/ 7763205 w 7763205"/>
              <a:gd name="connsiteY4-450" fmla="*/ 1 h 6858001"/>
              <a:gd name="connsiteX5-451" fmla="*/ 7763205 w 7763205"/>
              <a:gd name="connsiteY5-452" fmla="*/ 6858001 h 6858001"/>
              <a:gd name="connsiteX6-453" fmla="*/ 6665623 w 7763205"/>
              <a:gd name="connsiteY6-454" fmla="*/ 6844222 h 6858001"/>
              <a:gd name="connsiteX0-455" fmla="*/ 6665623 w 7763205"/>
              <a:gd name="connsiteY0-456" fmla="*/ 6844222 h 6858001"/>
              <a:gd name="connsiteX1-457" fmla="*/ 3120901 w 7763205"/>
              <a:gd name="connsiteY1-458" fmla="*/ 4712676 h 6858001"/>
              <a:gd name="connsiteX2-459" fmla="*/ 3083940 w 7763205"/>
              <a:gd name="connsiteY2-460" fmla="*/ 1090246 h 6858001"/>
              <a:gd name="connsiteX3-461" fmla="*/ 0 w 7763205"/>
              <a:gd name="connsiteY3-462" fmla="*/ 0 h 6858001"/>
              <a:gd name="connsiteX4-463" fmla="*/ 7763205 w 7763205"/>
              <a:gd name="connsiteY4-464" fmla="*/ 1 h 6858001"/>
              <a:gd name="connsiteX5-465" fmla="*/ 7763205 w 7763205"/>
              <a:gd name="connsiteY5-466" fmla="*/ 6858001 h 6858001"/>
              <a:gd name="connsiteX6-467" fmla="*/ 6665623 w 7763205"/>
              <a:gd name="connsiteY6-468" fmla="*/ 6844222 h 6858001"/>
              <a:gd name="connsiteX0-469" fmla="*/ 6665623 w 7763205"/>
              <a:gd name="connsiteY0-470" fmla="*/ 6844222 h 6858001"/>
              <a:gd name="connsiteX1-471" fmla="*/ 3024529 w 7763205"/>
              <a:gd name="connsiteY1-472" fmla="*/ 3534506 h 6858001"/>
              <a:gd name="connsiteX2-473" fmla="*/ 3083940 w 7763205"/>
              <a:gd name="connsiteY2-474" fmla="*/ 1090246 h 6858001"/>
              <a:gd name="connsiteX3-475" fmla="*/ 0 w 7763205"/>
              <a:gd name="connsiteY3-476" fmla="*/ 0 h 6858001"/>
              <a:gd name="connsiteX4-477" fmla="*/ 7763205 w 7763205"/>
              <a:gd name="connsiteY4-478" fmla="*/ 1 h 6858001"/>
              <a:gd name="connsiteX5-479" fmla="*/ 7763205 w 7763205"/>
              <a:gd name="connsiteY5-480" fmla="*/ 6858001 h 6858001"/>
              <a:gd name="connsiteX6-481" fmla="*/ 6665623 w 7763205"/>
              <a:gd name="connsiteY6-482" fmla="*/ 6844222 h 6858001"/>
              <a:gd name="connsiteX0-483" fmla="*/ 6665623 w 7763205"/>
              <a:gd name="connsiteY0-484" fmla="*/ 6844222 h 6858001"/>
              <a:gd name="connsiteX1-485" fmla="*/ 2912094 w 7763205"/>
              <a:gd name="connsiteY1-486" fmla="*/ 2831121 h 6858001"/>
              <a:gd name="connsiteX2-487" fmla="*/ 3083940 w 7763205"/>
              <a:gd name="connsiteY2-488" fmla="*/ 1090246 h 6858001"/>
              <a:gd name="connsiteX3-489" fmla="*/ 0 w 7763205"/>
              <a:gd name="connsiteY3-490" fmla="*/ 0 h 6858001"/>
              <a:gd name="connsiteX4-491" fmla="*/ 7763205 w 7763205"/>
              <a:gd name="connsiteY4-492" fmla="*/ 1 h 6858001"/>
              <a:gd name="connsiteX5-493" fmla="*/ 7763205 w 7763205"/>
              <a:gd name="connsiteY5-494" fmla="*/ 6858001 h 6858001"/>
              <a:gd name="connsiteX6-495" fmla="*/ 6665623 w 7763205"/>
              <a:gd name="connsiteY6-496" fmla="*/ 6844222 h 6858001"/>
              <a:gd name="connsiteX0-497" fmla="*/ 6665623 w 7763205"/>
              <a:gd name="connsiteY0-498" fmla="*/ 6844222 h 6858001"/>
              <a:gd name="connsiteX1-499" fmla="*/ 2912094 w 7763205"/>
              <a:gd name="connsiteY1-500" fmla="*/ 2831121 h 6858001"/>
              <a:gd name="connsiteX2-501" fmla="*/ 3083940 w 7763205"/>
              <a:gd name="connsiteY2-502" fmla="*/ 1090246 h 6858001"/>
              <a:gd name="connsiteX3-503" fmla="*/ 0 w 7763205"/>
              <a:gd name="connsiteY3-504" fmla="*/ 0 h 6858001"/>
              <a:gd name="connsiteX4-505" fmla="*/ 7763205 w 7763205"/>
              <a:gd name="connsiteY4-506" fmla="*/ 1 h 6858001"/>
              <a:gd name="connsiteX5-507" fmla="*/ 7763205 w 7763205"/>
              <a:gd name="connsiteY5-508" fmla="*/ 6858001 h 6858001"/>
              <a:gd name="connsiteX6-509" fmla="*/ 6665623 w 7763205"/>
              <a:gd name="connsiteY6-510" fmla="*/ 6844222 h 6858001"/>
              <a:gd name="connsiteX0-511" fmla="*/ 6665623 w 7763205"/>
              <a:gd name="connsiteY0-512" fmla="*/ 6844222 h 6858001"/>
              <a:gd name="connsiteX1-513" fmla="*/ 2912094 w 7763205"/>
              <a:gd name="connsiteY1-514" fmla="*/ 2831121 h 6858001"/>
              <a:gd name="connsiteX2-515" fmla="*/ 3083940 w 7763205"/>
              <a:gd name="connsiteY2-516" fmla="*/ 1090246 h 6858001"/>
              <a:gd name="connsiteX3-517" fmla="*/ 0 w 7763205"/>
              <a:gd name="connsiteY3-518" fmla="*/ 0 h 6858001"/>
              <a:gd name="connsiteX4-519" fmla="*/ 7763205 w 7763205"/>
              <a:gd name="connsiteY4-520" fmla="*/ 1 h 6858001"/>
              <a:gd name="connsiteX5-521" fmla="*/ 7763205 w 7763205"/>
              <a:gd name="connsiteY5-522" fmla="*/ 6858001 h 6858001"/>
              <a:gd name="connsiteX6-523" fmla="*/ 6665623 w 7763205"/>
              <a:gd name="connsiteY6-524" fmla="*/ 6844222 h 6858001"/>
              <a:gd name="connsiteX0-525" fmla="*/ 6665623 w 7763205"/>
              <a:gd name="connsiteY0-526" fmla="*/ 6844222 h 6858001"/>
              <a:gd name="connsiteX1-527" fmla="*/ 2912094 w 7763205"/>
              <a:gd name="connsiteY1-528" fmla="*/ 2831121 h 6858001"/>
              <a:gd name="connsiteX2-529" fmla="*/ 4192230 w 7763205"/>
              <a:gd name="connsiteY2-530" fmla="*/ 1178169 h 6858001"/>
              <a:gd name="connsiteX3-531" fmla="*/ 0 w 7763205"/>
              <a:gd name="connsiteY3-532" fmla="*/ 0 h 6858001"/>
              <a:gd name="connsiteX4-533" fmla="*/ 7763205 w 7763205"/>
              <a:gd name="connsiteY4-534" fmla="*/ 1 h 6858001"/>
              <a:gd name="connsiteX5-535" fmla="*/ 7763205 w 7763205"/>
              <a:gd name="connsiteY5-536" fmla="*/ 6858001 h 6858001"/>
              <a:gd name="connsiteX6-537" fmla="*/ 6665623 w 7763205"/>
              <a:gd name="connsiteY6-538" fmla="*/ 6844222 h 6858001"/>
              <a:gd name="connsiteX0-539" fmla="*/ 6665623 w 7763205"/>
              <a:gd name="connsiteY0-540" fmla="*/ 6844222 h 6858001"/>
              <a:gd name="connsiteX1-541" fmla="*/ 3281524 w 7763205"/>
              <a:gd name="connsiteY1-542" fmla="*/ 3446582 h 6858001"/>
              <a:gd name="connsiteX2-543" fmla="*/ 4192230 w 7763205"/>
              <a:gd name="connsiteY2-544" fmla="*/ 1178169 h 6858001"/>
              <a:gd name="connsiteX3-545" fmla="*/ 0 w 7763205"/>
              <a:gd name="connsiteY3-546" fmla="*/ 0 h 6858001"/>
              <a:gd name="connsiteX4-547" fmla="*/ 7763205 w 7763205"/>
              <a:gd name="connsiteY4-548" fmla="*/ 1 h 6858001"/>
              <a:gd name="connsiteX5-549" fmla="*/ 7763205 w 7763205"/>
              <a:gd name="connsiteY5-550" fmla="*/ 6858001 h 6858001"/>
              <a:gd name="connsiteX6-551" fmla="*/ 6665623 w 7763205"/>
              <a:gd name="connsiteY6-552" fmla="*/ 6844222 h 6858001"/>
              <a:gd name="connsiteX0-553" fmla="*/ 6665623 w 7763205"/>
              <a:gd name="connsiteY0-554" fmla="*/ 6844222 h 6858001"/>
              <a:gd name="connsiteX1-555" fmla="*/ 3281524 w 7763205"/>
              <a:gd name="connsiteY1-556" fmla="*/ 3446582 h 6858001"/>
              <a:gd name="connsiteX2-557" fmla="*/ 4192230 w 7763205"/>
              <a:gd name="connsiteY2-558" fmla="*/ 1178169 h 6858001"/>
              <a:gd name="connsiteX3-559" fmla="*/ 0 w 7763205"/>
              <a:gd name="connsiteY3-560" fmla="*/ 0 h 6858001"/>
              <a:gd name="connsiteX4-561" fmla="*/ 7763205 w 7763205"/>
              <a:gd name="connsiteY4-562" fmla="*/ 1 h 6858001"/>
              <a:gd name="connsiteX5-563" fmla="*/ 7763205 w 7763205"/>
              <a:gd name="connsiteY5-564" fmla="*/ 6858001 h 6858001"/>
              <a:gd name="connsiteX6-565" fmla="*/ 6665623 w 7763205"/>
              <a:gd name="connsiteY6-566" fmla="*/ 6844222 h 6858001"/>
              <a:gd name="connsiteX0-567" fmla="*/ 6665623 w 7763205"/>
              <a:gd name="connsiteY0-568" fmla="*/ 6844222 h 6858001"/>
              <a:gd name="connsiteX1-569" fmla="*/ 3281524 w 7763205"/>
              <a:gd name="connsiteY1-570" fmla="*/ 3446582 h 6858001"/>
              <a:gd name="connsiteX2-571" fmla="*/ 4192230 w 7763205"/>
              <a:gd name="connsiteY2-572" fmla="*/ 1178169 h 6858001"/>
              <a:gd name="connsiteX3-573" fmla="*/ 0 w 7763205"/>
              <a:gd name="connsiteY3-574" fmla="*/ 0 h 6858001"/>
              <a:gd name="connsiteX4-575" fmla="*/ 7763205 w 7763205"/>
              <a:gd name="connsiteY4-576" fmla="*/ 1 h 6858001"/>
              <a:gd name="connsiteX5-577" fmla="*/ 7763205 w 7763205"/>
              <a:gd name="connsiteY5-578" fmla="*/ 6858001 h 6858001"/>
              <a:gd name="connsiteX6-579" fmla="*/ 6665623 w 7763205"/>
              <a:gd name="connsiteY6-580" fmla="*/ 6844222 h 6858001"/>
              <a:gd name="connsiteX0-581" fmla="*/ 3484766 w 4582348"/>
              <a:gd name="connsiteY0-582" fmla="*/ 6844222 h 6858001"/>
              <a:gd name="connsiteX1-583" fmla="*/ 100667 w 4582348"/>
              <a:gd name="connsiteY1-584" fmla="*/ 3446582 h 6858001"/>
              <a:gd name="connsiteX2-585" fmla="*/ 1011373 w 4582348"/>
              <a:gd name="connsiteY2-586" fmla="*/ 1178169 h 6858001"/>
              <a:gd name="connsiteX3-587" fmla="*/ 3149060 w 4582348"/>
              <a:gd name="connsiteY3-588" fmla="*/ 0 h 6858001"/>
              <a:gd name="connsiteX4-589" fmla="*/ 4582348 w 4582348"/>
              <a:gd name="connsiteY4-590" fmla="*/ 1 h 6858001"/>
              <a:gd name="connsiteX5-591" fmla="*/ 4582348 w 4582348"/>
              <a:gd name="connsiteY5-592" fmla="*/ 6858001 h 6858001"/>
              <a:gd name="connsiteX6-593" fmla="*/ 3484766 w 4582348"/>
              <a:gd name="connsiteY6-594" fmla="*/ 6844222 h 6858001"/>
              <a:gd name="connsiteX0-595" fmla="*/ 3395317 w 4492899"/>
              <a:gd name="connsiteY0-596" fmla="*/ 6844222 h 6858001"/>
              <a:gd name="connsiteX1-597" fmla="*/ 11218 w 4492899"/>
              <a:gd name="connsiteY1-598" fmla="*/ 3446582 h 6858001"/>
              <a:gd name="connsiteX2-599" fmla="*/ 2328572 w 4492899"/>
              <a:gd name="connsiteY2-600" fmla="*/ 2866292 h 6858001"/>
              <a:gd name="connsiteX3-601" fmla="*/ 3059611 w 4492899"/>
              <a:gd name="connsiteY3-602" fmla="*/ 0 h 6858001"/>
              <a:gd name="connsiteX4-603" fmla="*/ 4492899 w 4492899"/>
              <a:gd name="connsiteY4-604" fmla="*/ 1 h 6858001"/>
              <a:gd name="connsiteX5-605" fmla="*/ 4492899 w 4492899"/>
              <a:gd name="connsiteY5-606" fmla="*/ 6858001 h 6858001"/>
              <a:gd name="connsiteX6-607" fmla="*/ 3395317 w 4492899"/>
              <a:gd name="connsiteY6-608" fmla="*/ 6844222 h 6858001"/>
              <a:gd name="connsiteX0-609" fmla="*/ 3952752 w 5050334"/>
              <a:gd name="connsiteY0-610" fmla="*/ 6844222 h 6858001"/>
              <a:gd name="connsiteX1-611" fmla="*/ 9191 w 5050334"/>
              <a:gd name="connsiteY1-612" fmla="*/ 2096083 h 6858001"/>
              <a:gd name="connsiteX2-613" fmla="*/ 2886007 w 5050334"/>
              <a:gd name="connsiteY2-614" fmla="*/ 2866292 h 6858001"/>
              <a:gd name="connsiteX3-615" fmla="*/ 3617046 w 5050334"/>
              <a:gd name="connsiteY3-616" fmla="*/ 0 h 6858001"/>
              <a:gd name="connsiteX4-617" fmla="*/ 5050334 w 5050334"/>
              <a:gd name="connsiteY4-618" fmla="*/ 1 h 6858001"/>
              <a:gd name="connsiteX5-619" fmla="*/ 5050334 w 5050334"/>
              <a:gd name="connsiteY5-620" fmla="*/ 6858001 h 6858001"/>
              <a:gd name="connsiteX6-621" fmla="*/ 3952752 w 5050334"/>
              <a:gd name="connsiteY6-622" fmla="*/ 6844222 h 6858001"/>
              <a:gd name="connsiteX0-623" fmla="*/ 4294585 w 5392167"/>
              <a:gd name="connsiteY0-624" fmla="*/ 6844222 h 6858001"/>
              <a:gd name="connsiteX1-625" fmla="*/ 351024 w 5392167"/>
              <a:gd name="connsiteY1-626" fmla="*/ 2096083 h 6858001"/>
              <a:gd name="connsiteX2-627" fmla="*/ 3227840 w 5392167"/>
              <a:gd name="connsiteY2-628" fmla="*/ 2866292 h 6858001"/>
              <a:gd name="connsiteX3-629" fmla="*/ 3958879 w 5392167"/>
              <a:gd name="connsiteY3-630" fmla="*/ 0 h 6858001"/>
              <a:gd name="connsiteX4-631" fmla="*/ 5392167 w 5392167"/>
              <a:gd name="connsiteY4-632" fmla="*/ 1 h 6858001"/>
              <a:gd name="connsiteX5-633" fmla="*/ 5392167 w 5392167"/>
              <a:gd name="connsiteY5-634" fmla="*/ 6858001 h 6858001"/>
              <a:gd name="connsiteX6-635" fmla="*/ 4294585 w 5392167"/>
              <a:gd name="connsiteY6-636" fmla="*/ 6844222 h 6858001"/>
              <a:gd name="connsiteX0-637" fmla="*/ 4992510 w 6090092"/>
              <a:gd name="connsiteY0-638" fmla="*/ 6844222 h 6858001"/>
              <a:gd name="connsiteX1-639" fmla="*/ 313656 w 6090092"/>
              <a:gd name="connsiteY1-640" fmla="*/ 2813535 h 6858001"/>
              <a:gd name="connsiteX2-641" fmla="*/ 3925765 w 6090092"/>
              <a:gd name="connsiteY2-642" fmla="*/ 2866292 h 6858001"/>
              <a:gd name="connsiteX3-643" fmla="*/ 4656804 w 6090092"/>
              <a:gd name="connsiteY3-644" fmla="*/ 0 h 6858001"/>
              <a:gd name="connsiteX4-645" fmla="*/ 6090092 w 6090092"/>
              <a:gd name="connsiteY4-646" fmla="*/ 1 h 6858001"/>
              <a:gd name="connsiteX5-647" fmla="*/ 6090092 w 6090092"/>
              <a:gd name="connsiteY5-648" fmla="*/ 6858001 h 6858001"/>
              <a:gd name="connsiteX6-649" fmla="*/ 4992510 w 6090092"/>
              <a:gd name="connsiteY6-650" fmla="*/ 6844222 h 6858001"/>
              <a:gd name="connsiteX0-651" fmla="*/ 1754026 w 5824750"/>
              <a:gd name="connsiteY0-652" fmla="*/ 6872358 h 6872358"/>
              <a:gd name="connsiteX1-653" fmla="*/ 48314 w 5824750"/>
              <a:gd name="connsiteY1-654" fmla="*/ 2813535 h 6872358"/>
              <a:gd name="connsiteX2-655" fmla="*/ 3660423 w 5824750"/>
              <a:gd name="connsiteY2-656" fmla="*/ 2866292 h 6872358"/>
              <a:gd name="connsiteX3-657" fmla="*/ 4391462 w 5824750"/>
              <a:gd name="connsiteY3-658" fmla="*/ 0 h 6872358"/>
              <a:gd name="connsiteX4-659" fmla="*/ 5824750 w 5824750"/>
              <a:gd name="connsiteY4-660" fmla="*/ 1 h 6872358"/>
              <a:gd name="connsiteX5-661" fmla="*/ 5824750 w 5824750"/>
              <a:gd name="connsiteY5-662" fmla="*/ 6858001 h 6872358"/>
              <a:gd name="connsiteX6-663" fmla="*/ 1754026 w 5824750"/>
              <a:gd name="connsiteY6-664" fmla="*/ 6872358 h 6872358"/>
              <a:gd name="connsiteX0-665" fmla="*/ 2480347 w 6551071"/>
              <a:gd name="connsiteY0-666" fmla="*/ 6872358 h 6872358"/>
              <a:gd name="connsiteX1-667" fmla="*/ 774635 w 6551071"/>
              <a:gd name="connsiteY1-668" fmla="*/ 2813535 h 6872358"/>
              <a:gd name="connsiteX2-669" fmla="*/ 4386744 w 6551071"/>
              <a:gd name="connsiteY2-670" fmla="*/ 2866292 h 6872358"/>
              <a:gd name="connsiteX3-671" fmla="*/ 5117783 w 6551071"/>
              <a:gd name="connsiteY3-672" fmla="*/ 0 h 6872358"/>
              <a:gd name="connsiteX4-673" fmla="*/ 6551071 w 6551071"/>
              <a:gd name="connsiteY4-674" fmla="*/ 1 h 6872358"/>
              <a:gd name="connsiteX5-675" fmla="*/ 6551071 w 6551071"/>
              <a:gd name="connsiteY5-676" fmla="*/ 6858001 h 6872358"/>
              <a:gd name="connsiteX6-677" fmla="*/ 2480347 w 6551071"/>
              <a:gd name="connsiteY6-678" fmla="*/ 6872358 h 6872358"/>
              <a:gd name="connsiteX0-679" fmla="*/ 2891571 w 6962295"/>
              <a:gd name="connsiteY0-680" fmla="*/ 6872358 h 6872358"/>
              <a:gd name="connsiteX1-681" fmla="*/ 706321 w 6962295"/>
              <a:gd name="connsiteY1-682" fmla="*/ 3249633 h 6872358"/>
              <a:gd name="connsiteX2-683" fmla="*/ 4797968 w 6962295"/>
              <a:gd name="connsiteY2-684" fmla="*/ 2866292 h 6872358"/>
              <a:gd name="connsiteX3-685" fmla="*/ 5529007 w 6962295"/>
              <a:gd name="connsiteY3-686" fmla="*/ 0 h 6872358"/>
              <a:gd name="connsiteX4-687" fmla="*/ 6962295 w 6962295"/>
              <a:gd name="connsiteY4-688" fmla="*/ 1 h 6872358"/>
              <a:gd name="connsiteX5-689" fmla="*/ 6962295 w 6962295"/>
              <a:gd name="connsiteY5-690" fmla="*/ 6858001 h 6872358"/>
              <a:gd name="connsiteX6-691" fmla="*/ 2891571 w 6962295"/>
              <a:gd name="connsiteY6-692" fmla="*/ 6872358 h 6872358"/>
              <a:gd name="connsiteX0-693" fmla="*/ 3051110 w 7121834"/>
              <a:gd name="connsiteY0-694" fmla="*/ 6872358 h 6872358"/>
              <a:gd name="connsiteX1-695" fmla="*/ 865860 w 7121834"/>
              <a:gd name="connsiteY1-696" fmla="*/ 3249633 h 6872358"/>
              <a:gd name="connsiteX2-697" fmla="*/ 4957507 w 7121834"/>
              <a:gd name="connsiteY2-698" fmla="*/ 2866292 h 6872358"/>
              <a:gd name="connsiteX3-699" fmla="*/ 5688546 w 7121834"/>
              <a:gd name="connsiteY3-700" fmla="*/ 0 h 6872358"/>
              <a:gd name="connsiteX4-701" fmla="*/ 7121834 w 7121834"/>
              <a:gd name="connsiteY4-702" fmla="*/ 1 h 6872358"/>
              <a:gd name="connsiteX5-703" fmla="*/ 7121834 w 7121834"/>
              <a:gd name="connsiteY5-704" fmla="*/ 6858001 h 6872358"/>
              <a:gd name="connsiteX6-705" fmla="*/ 3051110 w 7121834"/>
              <a:gd name="connsiteY6-706" fmla="*/ 6872358 h 6872358"/>
              <a:gd name="connsiteX0-707" fmla="*/ 2755126 w 6825850"/>
              <a:gd name="connsiteY0-708" fmla="*/ 6872358 h 6872358"/>
              <a:gd name="connsiteX1-709" fmla="*/ 569876 w 6825850"/>
              <a:gd name="connsiteY1-710" fmla="*/ 3249633 h 6872358"/>
              <a:gd name="connsiteX2-711" fmla="*/ 4661523 w 6825850"/>
              <a:gd name="connsiteY2-712" fmla="*/ 2866292 h 6872358"/>
              <a:gd name="connsiteX3-713" fmla="*/ 5392562 w 6825850"/>
              <a:gd name="connsiteY3-714" fmla="*/ 0 h 6872358"/>
              <a:gd name="connsiteX4-715" fmla="*/ 6825850 w 6825850"/>
              <a:gd name="connsiteY4-716" fmla="*/ 1 h 6872358"/>
              <a:gd name="connsiteX5-717" fmla="*/ 6825850 w 6825850"/>
              <a:gd name="connsiteY5-718" fmla="*/ 6858001 h 6872358"/>
              <a:gd name="connsiteX6-719" fmla="*/ 2755126 w 6825850"/>
              <a:gd name="connsiteY6-720" fmla="*/ 6872358 h 6872358"/>
              <a:gd name="connsiteX0-721" fmla="*/ 2266481 w 6337205"/>
              <a:gd name="connsiteY0-722" fmla="*/ 6872358 h 6872358"/>
              <a:gd name="connsiteX1-723" fmla="*/ 81231 w 6337205"/>
              <a:gd name="connsiteY1-724" fmla="*/ 3249633 h 6872358"/>
              <a:gd name="connsiteX2-725" fmla="*/ 4268786 w 6337205"/>
              <a:gd name="connsiteY2-726" fmla="*/ 2992901 h 6872358"/>
              <a:gd name="connsiteX3-727" fmla="*/ 4903917 w 6337205"/>
              <a:gd name="connsiteY3-728" fmla="*/ 0 h 6872358"/>
              <a:gd name="connsiteX4-729" fmla="*/ 6337205 w 6337205"/>
              <a:gd name="connsiteY4-730" fmla="*/ 1 h 6872358"/>
              <a:gd name="connsiteX5-731" fmla="*/ 6337205 w 6337205"/>
              <a:gd name="connsiteY5-732" fmla="*/ 6858001 h 6872358"/>
              <a:gd name="connsiteX6-733" fmla="*/ 2266481 w 6337205"/>
              <a:gd name="connsiteY6-734" fmla="*/ 6872358 h 6872358"/>
              <a:gd name="connsiteX0-735" fmla="*/ 2266481 w 6337205"/>
              <a:gd name="connsiteY0-736" fmla="*/ 6872358 h 6872358"/>
              <a:gd name="connsiteX1-737" fmla="*/ 81231 w 6337205"/>
              <a:gd name="connsiteY1-738" fmla="*/ 3249633 h 6872358"/>
              <a:gd name="connsiteX2-739" fmla="*/ 4268786 w 6337205"/>
              <a:gd name="connsiteY2-740" fmla="*/ 2992901 h 6872358"/>
              <a:gd name="connsiteX3-741" fmla="*/ 4903917 w 6337205"/>
              <a:gd name="connsiteY3-742" fmla="*/ 0 h 6872358"/>
              <a:gd name="connsiteX4-743" fmla="*/ 6337205 w 6337205"/>
              <a:gd name="connsiteY4-744" fmla="*/ 1 h 6872358"/>
              <a:gd name="connsiteX5-745" fmla="*/ 6337205 w 6337205"/>
              <a:gd name="connsiteY5-746" fmla="*/ 6858001 h 6872358"/>
              <a:gd name="connsiteX6-747" fmla="*/ 2266481 w 6337205"/>
              <a:gd name="connsiteY6-748" fmla="*/ 6872358 h 6872358"/>
              <a:gd name="connsiteX0-749" fmla="*/ 2266481 w 6337205"/>
              <a:gd name="connsiteY0-750" fmla="*/ 6872358 h 6872358"/>
              <a:gd name="connsiteX1-751" fmla="*/ 81231 w 6337205"/>
              <a:gd name="connsiteY1-752" fmla="*/ 3249633 h 6872358"/>
              <a:gd name="connsiteX2-753" fmla="*/ 4268786 w 6337205"/>
              <a:gd name="connsiteY2-754" fmla="*/ 2992901 h 6872358"/>
              <a:gd name="connsiteX3-755" fmla="*/ 4903917 w 6337205"/>
              <a:gd name="connsiteY3-756" fmla="*/ 0 h 6872358"/>
              <a:gd name="connsiteX4-757" fmla="*/ 6337205 w 6337205"/>
              <a:gd name="connsiteY4-758" fmla="*/ 1 h 6872358"/>
              <a:gd name="connsiteX5-759" fmla="*/ 6337205 w 6337205"/>
              <a:gd name="connsiteY5-760" fmla="*/ 6858001 h 6872358"/>
              <a:gd name="connsiteX6-761" fmla="*/ 2266481 w 6337205"/>
              <a:gd name="connsiteY6-762" fmla="*/ 6872358 h 6872358"/>
              <a:gd name="connsiteX0-763" fmla="*/ 2539869 w 6610593"/>
              <a:gd name="connsiteY0-764" fmla="*/ 6872358 h 6872358"/>
              <a:gd name="connsiteX1-765" fmla="*/ 354619 w 6610593"/>
              <a:gd name="connsiteY1-766" fmla="*/ 3249633 h 6872358"/>
              <a:gd name="connsiteX2-767" fmla="*/ 4542174 w 6610593"/>
              <a:gd name="connsiteY2-768" fmla="*/ 2992901 h 6872358"/>
              <a:gd name="connsiteX3-769" fmla="*/ 5177305 w 6610593"/>
              <a:gd name="connsiteY3-770" fmla="*/ 0 h 6872358"/>
              <a:gd name="connsiteX4-771" fmla="*/ 6610593 w 6610593"/>
              <a:gd name="connsiteY4-772" fmla="*/ 1 h 6872358"/>
              <a:gd name="connsiteX5-773" fmla="*/ 6610593 w 6610593"/>
              <a:gd name="connsiteY5-774" fmla="*/ 6858001 h 6872358"/>
              <a:gd name="connsiteX6-775" fmla="*/ 2539869 w 6610593"/>
              <a:gd name="connsiteY6-776" fmla="*/ 6872358 h 6872358"/>
              <a:gd name="connsiteX0-777" fmla="*/ 2633239 w 6703963"/>
              <a:gd name="connsiteY0-778" fmla="*/ 6872358 h 6872358"/>
              <a:gd name="connsiteX1-779" fmla="*/ 447989 w 6703963"/>
              <a:gd name="connsiteY1-780" fmla="*/ 3249633 h 6872358"/>
              <a:gd name="connsiteX2-781" fmla="*/ 4635544 w 6703963"/>
              <a:gd name="connsiteY2-782" fmla="*/ 2992901 h 6872358"/>
              <a:gd name="connsiteX3-783" fmla="*/ 5270675 w 6703963"/>
              <a:gd name="connsiteY3-784" fmla="*/ 0 h 6872358"/>
              <a:gd name="connsiteX4-785" fmla="*/ 6703963 w 6703963"/>
              <a:gd name="connsiteY4-786" fmla="*/ 1 h 6872358"/>
              <a:gd name="connsiteX5-787" fmla="*/ 6703963 w 6703963"/>
              <a:gd name="connsiteY5-788" fmla="*/ 6858001 h 6872358"/>
              <a:gd name="connsiteX6-789" fmla="*/ 2633239 w 6703963"/>
              <a:gd name="connsiteY6-790" fmla="*/ 6872358 h 6872358"/>
              <a:gd name="connsiteX0-791" fmla="*/ 2459478 w 6530202"/>
              <a:gd name="connsiteY0-792" fmla="*/ 6872358 h 6872358"/>
              <a:gd name="connsiteX1-793" fmla="*/ 482028 w 6530202"/>
              <a:gd name="connsiteY1-794" fmla="*/ 2996415 h 6872358"/>
              <a:gd name="connsiteX2-795" fmla="*/ 4461783 w 6530202"/>
              <a:gd name="connsiteY2-796" fmla="*/ 2992901 h 6872358"/>
              <a:gd name="connsiteX3-797" fmla="*/ 5096914 w 6530202"/>
              <a:gd name="connsiteY3-798" fmla="*/ 0 h 6872358"/>
              <a:gd name="connsiteX4-799" fmla="*/ 6530202 w 6530202"/>
              <a:gd name="connsiteY4-800" fmla="*/ 1 h 6872358"/>
              <a:gd name="connsiteX5-801" fmla="*/ 6530202 w 6530202"/>
              <a:gd name="connsiteY5-802" fmla="*/ 6858001 h 6872358"/>
              <a:gd name="connsiteX6-803" fmla="*/ 2459478 w 6530202"/>
              <a:gd name="connsiteY6-804" fmla="*/ 6872358 h 6872358"/>
              <a:gd name="connsiteX0-805" fmla="*/ 2377336 w 6448060"/>
              <a:gd name="connsiteY0-806" fmla="*/ 6872358 h 6872358"/>
              <a:gd name="connsiteX1-807" fmla="*/ 399886 w 6448060"/>
              <a:gd name="connsiteY1-808" fmla="*/ 2996415 h 6872358"/>
              <a:gd name="connsiteX2-809" fmla="*/ 4379641 w 6448060"/>
              <a:gd name="connsiteY2-810" fmla="*/ 2992901 h 6872358"/>
              <a:gd name="connsiteX3-811" fmla="*/ 5014772 w 6448060"/>
              <a:gd name="connsiteY3-812" fmla="*/ 0 h 6872358"/>
              <a:gd name="connsiteX4-813" fmla="*/ 6448060 w 6448060"/>
              <a:gd name="connsiteY4-814" fmla="*/ 1 h 6872358"/>
              <a:gd name="connsiteX5-815" fmla="*/ 6448060 w 6448060"/>
              <a:gd name="connsiteY5-816" fmla="*/ 6858001 h 6872358"/>
              <a:gd name="connsiteX6-817" fmla="*/ 2377336 w 6448060"/>
              <a:gd name="connsiteY6-818" fmla="*/ 6872358 h 6872358"/>
              <a:gd name="connsiteX0-819" fmla="*/ 2297887 w 6368611"/>
              <a:gd name="connsiteY0-820" fmla="*/ 6872358 h 6872358"/>
              <a:gd name="connsiteX1-821" fmla="*/ 416345 w 6368611"/>
              <a:gd name="connsiteY1-822" fmla="*/ 2883873 h 6872358"/>
              <a:gd name="connsiteX2-823" fmla="*/ 4300192 w 6368611"/>
              <a:gd name="connsiteY2-824" fmla="*/ 2992901 h 6872358"/>
              <a:gd name="connsiteX3-825" fmla="*/ 4935323 w 6368611"/>
              <a:gd name="connsiteY3-826" fmla="*/ 0 h 6872358"/>
              <a:gd name="connsiteX4-827" fmla="*/ 6368611 w 6368611"/>
              <a:gd name="connsiteY4-828" fmla="*/ 1 h 6872358"/>
              <a:gd name="connsiteX5-829" fmla="*/ 6368611 w 6368611"/>
              <a:gd name="connsiteY5-830" fmla="*/ 6858001 h 6872358"/>
              <a:gd name="connsiteX6-831" fmla="*/ 2297887 w 6368611"/>
              <a:gd name="connsiteY6-832" fmla="*/ 6872358 h 6872358"/>
              <a:gd name="connsiteX0-833" fmla="*/ 2297887 w 6368611"/>
              <a:gd name="connsiteY0-834" fmla="*/ 6872358 h 6872358"/>
              <a:gd name="connsiteX1-835" fmla="*/ 416345 w 6368611"/>
              <a:gd name="connsiteY1-836" fmla="*/ 2883873 h 6872358"/>
              <a:gd name="connsiteX2-837" fmla="*/ 4300192 w 6368611"/>
              <a:gd name="connsiteY2-838" fmla="*/ 2992901 h 6872358"/>
              <a:gd name="connsiteX3-839" fmla="*/ 4935323 w 6368611"/>
              <a:gd name="connsiteY3-840" fmla="*/ 0 h 6872358"/>
              <a:gd name="connsiteX4-841" fmla="*/ 6368611 w 6368611"/>
              <a:gd name="connsiteY4-842" fmla="*/ 1 h 6872358"/>
              <a:gd name="connsiteX5-843" fmla="*/ 6368611 w 6368611"/>
              <a:gd name="connsiteY5-844" fmla="*/ 6858001 h 6872358"/>
              <a:gd name="connsiteX6-845" fmla="*/ 2297887 w 6368611"/>
              <a:gd name="connsiteY6-846" fmla="*/ 6872358 h 6872358"/>
            </a:gdLst>
            <a:ahLst/>
            <a:cxnLst>
              <a:cxn ang="0">
                <a:pos x="connsiteX0-833" y="connsiteY0-834"/>
              </a:cxn>
              <a:cxn ang="0">
                <a:pos x="connsiteX1-835" y="connsiteY1-836"/>
              </a:cxn>
              <a:cxn ang="0">
                <a:pos x="connsiteX2-837" y="connsiteY2-838"/>
              </a:cxn>
              <a:cxn ang="0">
                <a:pos x="connsiteX3-839" y="connsiteY3-840"/>
              </a:cxn>
              <a:cxn ang="0">
                <a:pos x="connsiteX4-841" y="connsiteY4-842"/>
              </a:cxn>
              <a:cxn ang="0">
                <a:pos x="connsiteX5-843" y="connsiteY5-844"/>
              </a:cxn>
              <a:cxn ang="0">
                <a:pos x="connsiteX6-845" y="connsiteY6-846"/>
              </a:cxn>
            </a:cxnLst>
            <a:rect l="l" t="t" r="r" b="b"/>
            <a:pathLst>
              <a:path w="6368611" h="6872358">
                <a:moveTo>
                  <a:pt x="2297887" y="6872358"/>
                </a:moveTo>
                <a:cubicBezTo>
                  <a:pt x="466895" y="6504253"/>
                  <a:pt x="-652667" y="4684001"/>
                  <a:pt x="416345" y="2883873"/>
                </a:cubicBezTo>
                <a:cubicBezTo>
                  <a:pt x="1485357" y="1083745"/>
                  <a:pt x="3291275" y="3375072"/>
                  <a:pt x="4300192" y="2992901"/>
                </a:cubicBezTo>
                <a:cubicBezTo>
                  <a:pt x="5309109" y="2610730"/>
                  <a:pt x="5649665" y="318867"/>
                  <a:pt x="4935323" y="0"/>
                </a:cubicBezTo>
                <a:lnTo>
                  <a:pt x="6368611" y="1"/>
                </a:lnTo>
                <a:lnTo>
                  <a:pt x="6368611" y="6858001"/>
                </a:lnTo>
                <a:lnTo>
                  <a:pt x="2297887" y="6872358"/>
                </a:lnTo>
                <a:close/>
              </a:path>
            </a:pathLst>
          </a:custGeom>
          <a:solidFill>
            <a:srgbClr val="CDE5F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</p:txBody>
      </p:sp>
      <p:sp>
        <p:nvSpPr>
          <p:cNvPr id="14" name="文本框 13"/>
          <p:cNvSpPr txBox="1"/>
          <p:nvPr/>
        </p:nvSpPr>
        <p:spPr>
          <a:xfrm>
            <a:off x="729962" y="2125944"/>
            <a:ext cx="25426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PART 04</a:t>
            </a:r>
            <a:endParaRPr lang="zh-CN" altLang="en-US" sz="4400" b="1" dirty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46406" y="2909495"/>
            <a:ext cx="3091180" cy="9144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spc="300" dirty="0" smtClean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代码行数</a:t>
            </a:r>
            <a:endParaRPr lang="zh-CN" altLang="en-US" sz="5400" b="1" spc="300" dirty="0" smtClean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41" t="15385" r="6657" b="43385"/>
          <a:stretch>
            <a:fillRect/>
          </a:stretch>
        </p:blipFill>
        <p:spPr>
          <a:xfrm>
            <a:off x="5302417" y="1308438"/>
            <a:ext cx="5565759" cy="4529223"/>
          </a:xfrm>
          <a:prstGeom prst="rect">
            <a:avLst/>
          </a:prstGeom>
        </p:spPr>
      </p:pic>
      <p:sp>
        <p:nvSpPr>
          <p:cNvPr id="18" name="椭圆 17"/>
          <p:cNvSpPr/>
          <p:nvPr/>
        </p:nvSpPr>
        <p:spPr>
          <a:xfrm rot="20354124">
            <a:off x="592305" y="1856935"/>
            <a:ext cx="748487" cy="748487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20354124">
            <a:off x="688114" y="1760979"/>
            <a:ext cx="288064" cy="288064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80000">
                <a:srgbClr val="486FCA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5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70833E-6 -2.22222E-6 L -0.11028 -2.22222E-6 " pathEditMode="relative" rAng="0" ptsTypes="AA">
                                      <p:cBhvr>
                                        <p:cTn id="17" dur="12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21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1" presetClass="entr" presetSubtype="0" fill="hold" grpId="0" nodeType="withEffect">
                                  <p:stCondLst>
                                    <p:cond delay="2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4" grpId="1"/>
      <p:bldP spid="15" grpId="0"/>
      <p:bldP spid="18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546225" y="1291590"/>
            <a:ext cx="9837420" cy="9766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Java</a:t>
            </a:r>
            <a:r>
              <a:rPr lang="zh-CN" altLang="en-US"/>
              <a:t>代码行数：</a:t>
            </a:r>
            <a:r>
              <a:rPr lang="en-US" altLang="zh-CN"/>
              <a:t>3290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xml</a:t>
            </a:r>
            <a:r>
              <a:rPr lang="zh-CN" altLang="en-US"/>
              <a:t>代码行数：</a:t>
            </a:r>
            <a:r>
              <a:rPr lang="en-US" altLang="zh-CN"/>
              <a:t>1980</a:t>
            </a:r>
            <a:endParaRPr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41" t="12222" b="42222"/>
          <a:stretch>
            <a:fillRect/>
          </a:stretch>
        </p:blipFill>
        <p:spPr>
          <a:xfrm>
            <a:off x="4777987" y="762008"/>
            <a:ext cx="8797224" cy="6416371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4416621" y="2027480"/>
            <a:ext cx="1028250" cy="102825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73426" y="2301819"/>
            <a:ext cx="421301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b="1" dirty="0" smtClean="0">
                <a:solidFill>
                  <a:srgbClr val="466DC8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谢谢观看</a:t>
            </a:r>
            <a:endParaRPr lang="zh-CN" altLang="en-US" sz="8000" b="1" dirty="0">
              <a:solidFill>
                <a:srgbClr val="466DC8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047226" y="3523934"/>
            <a:ext cx="24849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spc="300" dirty="0" smtClean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THANKS</a:t>
            </a:r>
            <a:endParaRPr lang="zh-CN" altLang="en-US" sz="4000" b="1" spc="300" dirty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23" name="矩形 6"/>
          <p:cNvSpPr/>
          <p:nvPr/>
        </p:nvSpPr>
        <p:spPr>
          <a:xfrm flipH="1">
            <a:off x="-9517" y="1"/>
            <a:ext cx="1533870" cy="1750254"/>
          </a:xfrm>
          <a:custGeom>
            <a:avLst/>
            <a:gdLst>
              <a:gd name="connsiteX0" fmla="*/ 0 w 7173579"/>
              <a:gd name="connsiteY0" fmla="*/ 0 h 4030133"/>
              <a:gd name="connsiteX1" fmla="*/ 7173579 w 7173579"/>
              <a:gd name="connsiteY1" fmla="*/ 0 h 4030133"/>
              <a:gd name="connsiteX2" fmla="*/ 7173579 w 7173579"/>
              <a:gd name="connsiteY2" fmla="*/ 4030133 h 4030133"/>
              <a:gd name="connsiteX3" fmla="*/ 0 w 7173579"/>
              <a:gd name="connsiteY3" fmla="*/ 4030133 h 4030133"/>
              <a:gd name="connsiteX4" fmla="*/ 0 w 7173579"/>
              <a:gd name="connsiteY4" fmla="*/ 0 h 4030133"/>
              <a:gd name="connsiteX0-1" fmla="*/ 0 w 7173579"/>
              <a:gd name="connsiteY0-2" fmla="*/ 0 h 4030133"/>
              <a:gd name="connsiteX1-3" fmla="*/ 7173579 w 7173579"/>
              <a:gd name="connsiteY1-4" fmla="*/ 0 h 4030133"/>
              <a:gd name="connsiteX2-5" fmla="*/ 7173579 w 7173579"/>
              <a:gd name="connsiteY2-6" fmla="*/ 4030133 h 4030133"/>
              <a:gd name="connsiteX3-7" fmla="*/ 4893733 w 7173579"/>
              <a:gd name="connsiteY3-8" fmla="*/ 1557866 h 4030133"/>
              <a:gd name="connsiteX4-9" fmla="*/ 0 w 7173579"/>
              <a:gd name="connsiteY4-10" fmla="*/ 0 h 4030133"/>
              <a:gd name="connsiteX0-11" fmla="*/ 24889 w 7198468"/>
              <a:gd name="connsiteY0-12" fmla="*/ 0 h 4052625"/>
              <a:gd name="connsiteX1-13" fmla="*/ 7198468 w 7198468"/>
              <a:gd name="connsiteY1-14" fmla="*/ 0 h 4052625"/>
              <a:gd name="connsiteX2-15" fmla="*/ 7198468 w 7198468"/>
              <a:gd name="connsiteY2-16" fmla="*/ 4030133 h 4052625"/>
              <a:gd name="connsiteX3-17" fmla="*/ 4918622 w 7198468"/>
              <a:gd name="connsiteY3-18" fmla="*/ 1557866 h 4052625"/>
              <a:gd name="connsiteX4-19" fmla="*/ 24889 w 7198468"/>
              <a:gd name="connsiteY4-20" fmla="*/ 0 h 4052625"/>
              <a:gd name="connsiteX0-21" fmla="*/ 26979 w 7200558"/>
              <a:gd name="connsiteY0-22" fmla="*/ 0 h 4052131"/>
              <a:gd name="connsiteX1-23" fmla="*/ 7200558 w 7200558"/>
              <a:gd name="connsiteY1-24" fmla="*/ 0 h 4052131"/>
              <a:gd name="connsiteX2-25" fmla="*/ 7200558 w 7200558"/>
              <a:gd name="connsiteY2-26" fmla="*/ 4030133 h 4052131"/>
              <a:gd name="connsiteX3-27" fmla="*/ 4582045 w 7200558"/>
              <a:gd name="connsiteY3-28" fmla="*/ 1507066 h 4052131"/>
              <a:gd name="connsiteX4-29" fmla="*/ 26979 w 7200558"/>
              <a:gd name="connsiteY4-30" fmla="*/ 0 h 4052131"/>
              <a:gd name="connsiteX0-31" fmla="*/ 32284 w 7205863"/>
              <a:gd name="connsiteY0-32" fmla="*/ 0 h 4047595"/>
              <a:gd name="connsiteX1-33" fmla="*/ 7205863 w 7205863"/>
              <a:gd name="connsiteY1-34" fmla="*/ 0 h 4047595"/>
              <a:gd name="connsiteX2-35" fmla="*/ 7205863 w 7205863"/>
              <a:gd name="connsiteY2-36" fmla="*/ 4030133 h 4047595"/>
              <a:gd name="connsiteX3-37" fmla="*/ 4587350 w 7205863"/>
              <a:gd name="connsiteY3-38" fmla="*/ 1507066 h 4047595"/>
              <a:gd name="connsiteX4-39" fmla="*/ 32284 w 7205863"/>
              <a:gd name="connsiteY4-40" fmla="*/ 0 h 4047595"/>
              <a:gd name="connsiteX0-41" fmla="*/ 35272 w 7208851"/>
              <a:gd name="connsiteY0-42" fmla="*/ 0 h 4048452"/>
              <a:gd name="connsiteX1-43" fmla="*/ 7208851 w 7208851"/>
              <a:gd name="connsiteY1-44" fmla="*/ 0 h 4048452"/>
              <a:gd name="connsiteX2-45" fmla="*/ 7208851 w 7208851"/>
              <a:gd name="connsiteY2-46" fmla="*/ 4030133 h 4048452"/>
              <a:gd name="connsiteX3-47" fmla="*/ 4302472 w 7208851"/>
              <a:gd name="connsiteY3-48" fmla="*/ 1642533 h 4048452"/>
              <a:gd name="connsiteX4-49" fmla="*/ 35272 w 7208851"/>
              <a:gd name="connsiteY4-50" fmla="*/ 0 h 4048452"/>
              <a:gd name="connsiteX0-51" fmla="*/ 35272 w 7208851"/>
              <a:gd name="connsiteY0-52" fmla="*/ 0 h 4030133"/>
              <a:gd name="connsiteX1-53" fmla="*/ 7208851 w 7208851"/>
              <a:gd name="connsiteY1-54" fmla="*/ 0 h 4030133"/>
              <a:gd name="connsiteX2-55" fmla="*/ 7208851 w 7208851"/>
              <a:gd name="connsiteY2-56" fmla="*/ 4030133 h 4030133"/>
              <a:gd name="connsiteX3-57" fmla="*/ 4302472 w 7208851"/>
              <a:gd name="connsiteY3-58" fmla="*/ 1642533 h 4030133"/>
              <a:gd name="connsiteX4-59" fmla="*/ 35272 w 7208851"/>
              <a:gd name="connsiteY4-60" fmla="*/ 0 h 4030133"/>
              <a:gd name="connsiteX0-61" fmla="*/ 18 w 7173597"/>
              <a:gd name="connsiteY0-62" fmla="*/ 0 h 4030133"/>
              <a:gd name="connsiteX1-63" fmla="*/ 7173597 w 7173597"/>
              <a:gd name="connsiteY1-64" fmla="*/ 0 h 4030133"/>
              <a:gd name="connsiteX2-65" fmla="*/ 7173597 w 7173597"/>
              <a:gd name="connsiteY2-66" fmla="*/ 4030133 h 4030133"/>
              <a:gd name="connsiteX3-67" fmla="*/ 4267218 w 7173597"/>
              <a:gd name="connsiteY3-68" fmla="*/ 1642533 h 4030133"/>
              <a:gd name="connsiteX4-69" fmla="*/ 18 w 7173597"/>
              <a:gd name="connsiteY4-70" fmla="*/ 0 h 4030133"/>
              <a:gd name="connsiteX0-71" fmla="*/ 18 w 7173597"/>
              <a:gd name="connsiteY0-72" fmla="*/ 0 h 4030133"/>
              <a:gd name="connsiteX1-73" fmla="*/ 7173597 w 7173597"/>
              <a:gd name="connsiteY1-74" fmla="*/ 0 h 4030133"/>
              <a:gd name="connsiteX2-75" fmla="*/ 7173597 w 7173597"/>
              <a:gd name="connsiteY2-76" fmla="*/ 4030133 h 4030133"/>
              <a:gd name="connsiteX3-77" fmla="*/ 4199485 w 7173597"/>
              <a:gd name="connsiteY3-78" fmla="*/ 1849206 h 4030133"/>
              <a:gd name="connsiteX4-79" fmla="*/ 18 w 7173597"/>
              <a:gd name="connsiteY4-80" fmla="*/ 0 h 4030133"/>
              <a:gd name="connsiteX0-81" fmla="*/ 18 w 7173597"/>
              <a:gd name="connsiteY0-82" fmla="*/ 0 h 4030133"/>
              <a:gd name="connsiteX1-83" fmla="*/ 7173597 w 7173597"/>
              <a:gd name="connsiteY1-84" fmla="*/ 0 h 4030133"/>
              <a:gd name="connsiteX2-85" fmla="*/ 7173597 w 7173597"/>
              <a:gd name="connsiteY2-86" fmla="*/ 4030133 h 4030133"/>
              <a:gd name="connsiteX3-87" fmla="*/ 4199485 w 7173597"/>
              <a:gd name="connsiteY3-88" fmla="*/ 1849206 h 4030133"/>
              <a:gd name="connsiteX4-89" fmla="*/ 18 w 7173597"/>
              <a:gd name="connsiteY4-90" fmla="*/ 0 h 4030133"/>
              <a:gd name="connsiteX0-91" fmla="*/ 18 w 7173597"/>
              <a:gd name="connsiteY0-92" fmla="*/ 0 h 4030133"/>
              <a:gd name="connsiteX1-93" fmla="*/ 7173597 w 7173597"/>
              <a:gd name="connsiteY1-94" fmla="*/ 0 h 4030133"/>
              <a:gd name="connsiteX2-95" fmla="*/ 7173597 w 7173597"/>
              <a:gd name="connsiteY2-96" fmla="*/ 4030133 h 4030133"/>
              <a:gd name="connsiteX3-97" fmla="*/ 4097885 w 7173597"/>
              <a:gd name="connsiteY3-98" fmla="*/ 1982067 h 4030133"/>
              <a:gd name="connsiteX4-99" fmla="*/ 18 w 7173597"/>
              <a:gd name="connsiteY4-100" fmla="*/ 0 h 4030133"/>
              <a:gd name="connsiteX0-101" fmla="*/ 20 w 7173599"/>
              <a:gd name="connsiteY0-102" fmla="*/ 0 h 4030133"/>
              <a:gd name="connsiteX1-103" fmla="*/ 7173599 w 7173599"/>
              <a:gd name="connsiteY1-104" fmla="*/ 0 h 4030133"/>
              <a:gd name="connsiteX2-105" fmla="*/ 7173599 w 7173599"/>
              <a:gd name="connsiteY2-106" fmla="*/ 4030133 h 4030133"/>
              <a:gd name="connsiteX3-107" fmla="*/ 4097887 w 7173599"/>
              <a:gd name="connsiteY3-108" fmla="*/ 1982067 h 4030133"/>
              <a:gd name="connsiteX4-109" fmla="*/ 20 w 7173599"/>
              <a:gd name="connsiteY4-110" fmla="*/ 0 h 4030133"/>
              <a:gd name="connsiteX0-111" fmla="*/ 32 w 7173611"/>
              <a:gd name="connsiteY0-112" fmla="*/ 0 h 4030133"/>
              <a:gd name="connsiteX1-113" fmla="*/ 7173611 w 7173611"/>
              <a:gd name="connsiteY1-114" fmla="*/ 0 h 4030133"/>
              <a:gd name="connsiteX2-115" fmla="*/ 7173611 w 7173611"/>
              <a:gd name="connsiteY2-116" fmla="*/ 4030133 h 4030133"/>
              <a:gd name="connsiteX3-117" fmla="*/ 3430164 w 7173611"/>
              <a:gd name="connsiteY3-118" fmla="*/ 2025932 h 4030133"/>
              <a:gd name="connsiteX4-119" fmla="*/ 32 w 7173611"/>
              <a:gd name="connsiteY4-120" fmla="*/ 0 h 4030133"/>
              <a:gd name="connsiteX0-121" fmla="*/ 32 w 7173611"/>
              <a:gd name="connsiteY0-122" fmla="*/ 0 h 4113791"/>
              <a:gd name="connsiteX1-123" fmla="*/ 7173611 w 7173611"/>
              <a:gd name="connsiteY1-124" fmla="*/ 0 h 4113791"/>
              <a:gd name="connsiteX2-125" fmla="*/ 7173611 w 7173611"/>
              <a:gd name="connsiteY2-126" fmla="*/ 4030133 h 4113791"/>
              <a:gd name="connsiteX3-127" fmla="*/ 5133341 w 7173611"/>
              <a:gd name="connsiteY3-128" fmla="*/ 2675733 h 4113791"/>
              <a:gd name="connsiteX4-129" fmla="*/ 3430164 w 7173611"/>
              <a:gd name="connsiteY4-130" fmla="*/ 2025932 h 4113791"/>
              <a:gd name="connsiteX5" fmla="*/ 32 w 7173611"/>
              <a:gd name="connsiteY5" fmla="*/ 0 h 4113791"/>
              <a:gd name="connsiteX0-131" fmla="*/ 16 w 7173595"/>
              <a:gd name="connsiteY0-132" fmla="*/ 0 h 4144105"/>
              <a:gd name="connsiteX1-133" fmla="*/ 7173595 w 7173595"/>
              <a:gd name="connsiteY1-134" fmla="*/ 0 h 4144105"/>
              <a:gd name="connsiteX2-135" fmla="*/ 7173595 w 7173595"/>
              <a:gd name="connsiteY2-136" fmla="*/ 4030133 h 4144105"/>
              <a:gd name="connsiteX3-137" fmla="*/ 3946241 w 7173595"/>
              <a:gd name="connsiteY3-138" fmla="*/ 3158242 h 4144105"/>
              <a:gd name="connsiteX4-139" fmla="*/ 3430148 w 7173595"/>
              <a:gd name="connsiteY4-140" fmla="*/ 2025932 h 4144105"/>
              <a:gd name="connsiteX5-141" fmla="*/ 16 w 7173595"/>
              <a:gd name="connsiteY5-142" fmla="*/ 0 h 4144105"/>
              <a:gd name="connsiteX0-143" fmla="*/ 16 w 7173595"/>
              <a:gd name="connsiteY0-144" fmla="*/ 0 h 4109225"/>
              <a:gd name="connsiteX1-145" fmla="*/ 7173595 w 7173595"/>
              <a:gd name="connsiteY1-146" fmla="*/ 0 h 4109225"/>
              <a:gd name="connsiteX2-147" fmla="*/ 7173595 w 7173595"/>
              <a:gd name="connsiteY2-148" fmla="*/ 4030133 h 4109225"/>
              <a:gd name="connsiteX3-149" fmla="*/ 3946241 w 7173595"/>
              <a:gd name="connsiteY3-150" fmla="*/ 3158242 h 4109225"/>
              <a:gd name="connsiteX4-151" fmla="*/ 3430148 w 7173595"/>
              <a:gd name="connsiteY4-152" fmla="*/ 2025932 h 4109225"/>
              <a:gd name="connsiteX5-153" fmla="*/ 16 w 7173595"/>
              <a:gd name="connsiteY5-154" fmla="*/ 0 h 4109225"/>
              <a:gd name="connsiteX0-155" fmla="*/ 16 w 7173595"/>
              <a:gd name="connsiteY0-156" fmla="*/ 0 h 4030133"/>
              <a:gd name="connsiteX1-157" fmla="*/ 7173595 w 7173595"/>
              <a:gd name="connsiteY1-158" fmla="*/ 0 h 4030133"/>
              <a:gd name="connsiteX2-159" fmla="*/ 7173595 w 7173595"/>
              <a:gd name="connsiteY2-160" fmla="*/ 4030133 h 4030133"/>
              <a:gd name="connsiteX3-161" fmla="*/ 3946241 w 7173595"/>
              <a:gd name="connsiteY3-162" fmla="*/ 3158242 h 4030133"/>
              <a:gd name="connsiteX4-163" fmla="*/ 3430148 w 7173595"/>
              <a:gd name="connsiteY4-164" fmla="*/ 2025932 h 4030133"/>
              <a:gd name="connsiteX5-165" fmla="*/ 16 w 7173595"/>
              <a:gd name="connsiteY5-166" fmla="*/ 0 h 4030133"/>
              <a:gd name="connsiteX0-167" fmla="*/ 16 w 7173595"/>
              <a:gd name="connsiteY0-168" fmla="*/ 0 h 4030133"/>
              <a:gd name="connsiteX1-169" fmla="*/ 7173595 w 7173595"/>
              <a:gd name="connsiteY1-170" fmla="*/ 0 h 4030133"/>
              <a:gd name="connsiteX2-171" fmla="*/ 7173595 w 7173595"/>
              <a:gd name="connsiteY2-172" fmla="*/ 4030133 h 4030133"/>
              <a:gd name="connsiteX3-173" fmla="*/ 3946241 w 7173595"/>
              <a:gd name="connsiteY3-174" fmla="*/ 3158242 h 4030133"/>
              <a:gd name="connsiteX4-175" fmla="*/ 3430148 w 7173595"/>
              <a:gd name="connsiteY4-176" fmla="*/ 2025932 h 4030133"/>
              <a:gd name="connsiteX5-177" fmla="*/ 16 w 7173595"/>
              <a:gd name="connsiteY5-178" fmla="*/ 0 h 4030133"/>
              <a:gd name="connsiteX0-179" fmla="*/ 16 w 7173595"/>
              <a:gd name="connsiteY0-180" fmla="*/ 0 h 4030133"/>
              <a:gd name="connsiteX1-181" fmla="*/ 7173595 w 7173595"/>
              <a:gd name="connsiteY1-182" fmla="*/ 0 h 4030133"/>
              <a:gd name="connsiteX2-183" fmla="*/ 7173595 w 7173595"/>
              <a:gd name="connsiteY2-184" fmla="*/ 4030133 h 4030133"/>
              <a:gd name="connsiteX3-185" fmla="*/ 3946241 w 7173595"/>
              <a:gd name="connsiteY3-186" fmla="*/ 3158242 h 4030133"/>
              <a:gd name="connsiteX4-187" fmla="*/ 3430148 w 7173595"/>
              <a:gd name="connsiteY4-188" fmla="*/ 2025932 h 4030133"/>
              <a:gd name="connsiteX5-189" fmla="*/ 16 w 7173595"/>
              <a:gd name="connsiteY5-190" fmla="*/ 0 h 4030133"/>
              <a:gd name="connsiteX0-191" fmla="*/ 20 w 7173599"/>
              <a:gd name="connsiteY0-192" fmla="*/ 0 h 4030133"/>
              <a:gd name="connsiteX1-193" fmla="*/ 7173599 w 7173599"/>
              <a:gd name="connsiteY1-194" fmla="*/ 0 h 4030133"/>
              <a:gd name="connsiteX2-195" fmla="*/ 7173599 w 7173599"/>
              <a:gd name="connsiteY2-196" fmla="*/ 4030133 h 4030133"/>
              <a:gd name="connsiteX3-197" fmla="*/ 3946245 w 7173599"/>
              <a:gd name="connsiteY3-198" fmla="*/ 3158242 h 4030133"/>
              <a:gd name="connsiteX4-199" fmla="*/ 2539838 w 7173599"/>
              <a:gd name="connsiteY4-200" fmla="*/ 1499558 h 4030133"/>
              <a:gd name="connsiteX5-201" fmla="*/ 20 w 7173599"/>
              <a:gd name="connsiteY5-202" fmla="*/ 0 h 4030133"/>
              <a:gd name="connsiteX0-203" fmla="*/ 20 w 7173599"/>
              <a:gd name="connsiteY0-204" fmla="*/ 0 h 4173843"/>
              <a:gd name="connsiteX1-205" fmla="*/ 7173599 w 7173599"/>
              <a:gd name="connsiteY1-206" fmla="*/ 0 h 4173843"/>
              <a:gd name="connsiteX2-207" fmla="*/ 7173599 w 7173599"/>
              <a:gd name="connsiteY2-208" fmla="*/ 4030133 h 4173843"/>
              <a:gd name="connsiteX3-209" fmla="*/ 3946245 w 7173599"/>
              <a:gd name="connsiteY3-210" fmla="*/ 3158242 h 4173843"/>
              <a:gd name="connsiteX4-211" fmla="*/ 2539838 w 7173599"/>
              <a:gd name="connsiteY4-212" fmla="*/ 1499558 h 4173843"/>
              <a:gd name="connsiteX5-213" fmla="*/ 20 w 7173599"/>
              <a:gd name="connsiteY5-214" fmla="*/ 0 h 4173843"/>
              <a:gd name="connsiteX0-215" fmla="*/ 20 w 7173599"/>
              <a:gd name="connsiteY0-216" fmla="*/ 0 h 4173843"/>
              <a:gd name="connsiteX1-217" fmla="*/ 7173599 w 7173599"/>
              <a:gd name="connsiteY1-218" fmla="*/ 0 h 4173843"/>
              <a:gd name="connsiteX2-219" fmla="*/ 7173599 w 7173599"/>
              <a:gd name="connsiteY2-220" fmla="*/ 4030133 h 4173843"/>
              <a:gd name="connsiteX3-221" fmla="*/ 3946245 w 7173599"/>
              <a:gd name="connsiteY3-222" fmla="*/ 3158243 h 4173843"/>
              <a:gd name="connsiteX4-223" fmla="*/ 2539838 w 7173599"/>
              <a:gd name="connsiteY4-224" fmla="*/ 1499558 h 4173843"/>
              <a:gd name="connsiteX5-225" fmla="*/ 20 w 7173599"/>
              <a:gd name="connsiteY5-226" fmla="*/ 0 h 4173843"/>
              <a:gd name="connsiteX0-227" fmla="*/ 20 w 7173599"/>
              <a:gd name="connsiteY0-228" fmla="*/ 0 h 4196144"/>
              <a:gd name="connsiteX1-229" fmla="*/ 7173599 w 7173599"/>
              <a:gd name="connsiteY1-230" fmla="*/ 0 h 4196144"/>
              <a:gd name="connsiteX2-231" fmla="*/ 7173599 w 7173599"/>
              <a:gd name="connsiteY2-232" fmla="*/ 4030133 h 4196144"/>
              <a:gd name="connsiteX3-233" fmla="*/ 3946245 w 7173599"/>
              <a:gd name="connsiteY3-234" fmla="*/ 3158243 h 4196144"/>
              <a:gd name="connsiteX4-235" fmla="*/ 2539838 w 7173599"/>
              <a:gd name="connsiteY4-236" fmla="*/ 1499558 h 4196144"/>
              <a:gd name="connsiteX5-237" fmla="*/ 20 w 7173599"/>
              <a:gd name="connsiteY5-238" fmla="*/ 0 h 4196144"/>
              <a:gd name="connsiteX0-239" fmla="*/ 20 w 7173599"/>
              <a:gd name="connsiteY0-240" fmla="*/ 0 h 4030134"/>
              <a:gd name="connsiteX1-241" fmla="*/ 7173599 w 7173599"/>
              <a:gd name="connsiteY1-242" fmla="*/ 0 h 4030134"/>
              <a:gd name="connsiteX2-243" fmla="*/ 7173599 w 7173599"/>
              <a:gd name="connsiteY2-244" fmla="*/ 4030133 h 4030134"/>
              <a:gd name="connsiteX3-245" fmla="*/ 3946245 w 7173599"/>
              <a:gd name="connsiteY3-246" fmla="*/ 3158243 h 4030134"/>
              <a:gd name="connsiteX4-247" fmla="*/ 2539838 w 7173599"/>
              <a:gd name="connsiteY4-248" fmla="*/ 1499558 h 4030134"/>
              <a:gd name="connsiteX5-249" fmla="*/ 20 w 7173599"/>
              <a:gd name="connsiteY5-250" fmla="*/ 0 h 4030134"/>
              <a:gd name="connsiteX0-251" fmla="*/ 20 w 7173599"/>
              <a:gd name="connsiteY0-252" fmla="*/ 0 h 4030134"/>
              <a:gd name="connsiteX1-253" fmla="*/ 7173599 w 7173599"/>
              <a:gd name="connsiteY1-254" fmla="*/ 0 h 4030134"/>
              <a:gd name="connsiteX2-255" fmla="*/ 7173599 w 7173599"/>
              <a:gd name="connsiteY2-256" fmla="*/ 4030133 h 4030134"/>
              <a:gd name="connsiteX3-257" fmla="*/ 3946245 w 7173599"/>
              <a:gd name="connsiteY3-258" fmla="*/ 3158243 h 4030134"/>
              <a:gd name="connsiteX4-259" fmla="*/ 2762417 w 7173599"/>
              <a:gd name="connsiteY4-260" fmla="*/ 1631152 h 4030134"/>
              <a:gd name="connsiteX5-261" fmla="*/ 20 w 7173599"/>
              <a:gd name="connsiteY5-262" fmla="*/ 0 h 4030134"/>
              <a:gd name="connsiteX0-263" fmla="*/ 15879 w 7189458"/>
              <a:gd name="connsiteY0-264" fmla="*/ 0 h 4030134"/>
              <a:gd name="connsiteX1-265" fmla="*/ 7189458 w 7189458"/>
              <a:gd name="connsiteY1-266" fmla="*/ 0 h 4030134"/>
              <a:gd name="connsiteX2-267" fmla="*/ 7189458 w 7189458"/>
              <a:gd name="connsiteY2-268" fmla="*/ 4030133 h 4030134"/>
              <a:gd name="connsiteX3-269" fmla="*/ 3962104 w 7189458"/>
              <a:gd name="connsiteY3-270" fmla="*/ 3158243 h 4030134"/>
              <a:gd name="connsiteX4-271" fmla="*/ 2778276 w 7189458"/>
              <a:gd name="connsiteY4-272" fmla="*/ 1631152 h 4030134"/>
              <a:gd name="connsiteX5-273" fmla="*/ 15879 w 7189458"/>
              <a:gd name="connsiteY5-274" fmla="*/ 0 h 4030134"/>
            </a:gdLst>
            <a:ahLst/>
            <a:cxnLst>
              <a:cxn ang="0">
                <a:pos x="connsiteX0-263" y="connsiteY0-264"/>
              </a:cxn>
              <a:cxn ang="0">
                <a:pos x="connsiteX1-265" y="connsiteY1-266"/>
              </a:cxn>
              <a:cxn ang="0">
                <a:pos x="connsiteX2-267" y="connsiteY2-268"/>
              </a:cxn>
              <a:cxn ang="0">
                <a:pos x="connsiteX3-269" y="connsiteY3-270"/>
              </a:cxn>
              <a:cxn ang="0">
                <a:pos x="connsiteX4-271" y="connsiteY4-272"/>
              </a:cxn>
              <a:cxn ang="0">
                <a:pos x="connsiteX5-273" y="connsiteY5-274"/>
              </a:cxn>
            </a:cxnLst>
            <a:rect l="l" t="t" r="r" b="b"/>
            <a:pathLst>
              <a:path w="7189458" h="4030134">
                <a:moveTo>
                  <a:pt x="15879" y="0"/>
                </a:moveTo>
                <a:lnTo>
                  <a:pt x="7189458" y="0"/>
                </a:lnTo>
                <a:lnTo>
                  <a:pt x="7189458" y="4030133"/>
                </a:lnTo>
                <a:cubicBezTo>
                  <a:pt x="6280602" y="3679217"/>
                  <a:pt x="4697301" y="3558073"/>
                  <a:pt x="3962104" y="3158243"/>
                </a:cubicBezTo>
                <a:cubicBezTo>
                  <a:pt x="3226907" y="2758413"/>
                  <a:pt x="3435980" y="2157526"/>
                  <a:pt x="2778276" y="1631152"/>
                </a:cubicBezTo>
                <a:cubicBezTo>
                  <a:pt x="2120572" y="1104778"/>
                  <a:pt x="-214139" y="959224"/>
                  <a:pt x="15879" y="0"/>
                </a:cubicBezTo>
                <a:close/>
              </a:path>
            </a:pathLst>
          </a:custGeom>
          <a:gradFill flip="none" rotWithShape="1">
            <a:gsLst>
              <a:gs pos="71000">
                <a:srgbClr val="E5F0FF"/>
              </a:gs>
              <a:gs pos="100000">
                <a:srgbClr val="D3E6FF"/>
              </a:gs>
              <a:gs pos="27000">
                <a:srgbClr val="C7E0FE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-9518" y="5298157"/>
            <a:ext cx="3647928" cy="1559844"/>
          </a:xfrm>
          <a:custGeom>
            <a:avLst/>
            <a:gdLst>
              <a:gd name="connsiteX0" fmla="*/ 0 w 4810117"/>
              <a:gd name="connsiteY0" fmla="*/ 0 h 1371600"/>
              <a:gd name="connsiteX1" fmla="*/ 4810117 w 4810117"/>
              <a:gd name="connsiteY1" fmla="*/ 0 h 1371600"/>
              <a:gd name="connsiteX2" fmla="*/ 4810117 w 4810117"/>
              <a:gd name="connsiteY2" fmla="*/ 1371600 h 1371600"/>
              <a:gd name="connsiteX3" fmla="*/ 0 w 4810117"/>
              <a:gd name="connsiteY3" fmla="*/ 1371600 h 1371600"/>
              <a:gd name="connsiteX4" fmla="*/ 0 w 4810117"/>
              <a:gd name="connsiteY4" fmla="*/ 0 h 1371600"/>
              <a:gd name="connsiteX0-1" fmla="*/ 0 w 4810117"/>
              <a:gd name="connsiteY0-2" fmla="*/ 0 h 1371600"/>
              <a:gd name="connsiteX1-3" fmla="*/ 2333617 w 4810117"/>
              <a:gd name="connsiteY1-4" fmla="*/ 438150 h 1371600"/>
              <a:gd name="connsiteX2-5" fmla="*/ 4810117 w 4810117"/>
              <a:gd name="connsiteY2-6" fmla="*/ 1371600 h 1371600"/>
              <a:gd name="connsiteX3-7" fmla="*/ 0 w 4810117"/>
              <a:gd name="connsiteY3-8" fmla="*/ 1371600 h 1371600"/>
              <a:gd name="connsiteX4-9" fmla="*/ 0 w 4810117"/>
              <a:gd name="connsiteY4-10" fmla="*/ 0 h 1371600"/>
              <a:gd name="connsiteX0-11" fmla="*/ 0 w 4858415"/>
              <a:gd name="connsiteY0-12" fmla="*/ 37438 h 1409038"/>
              <a:gd name="connsiteX1-13" fmla="*/ 2333617 w 4858415"/>
              <a:gd name="connsiteY1-14" fmla="*/ 475588 h 1409038"/>
              <a:gd name="connsiteX2-15" fmla="*/ 4810117 w 4858415"/>
              <a:gd name="connsiteY2-16" fmla="*/ 1409038 h 1409038"/>
              <a:gd name="connsiteX3-17" fmla="*/ 0 w 4858415"/>
              <a:gd name="connsiteY3-18" fmla="*/ 1409038 h 1409038"/>
              <a:gd name="connsiteX4-19" fmla="*/ 0 w 4858415"/>
              <a:gd name="connsiteY4-20" fmla="*/ 37438 h 1409038"/>
              <a:gd name="connsiteX0-21" fmla="*/ 0 w 4855664"/>
              <a:gd name="connsiteY0-22" fmla="*/ 98781 h 1470381"/>
              <a:gd name="connsiteX1-23" fmla="*/ 885817 w 4855664"/>
              <a:gd name="connsiteY1-24" fmla="*/ 155931 h 1470381"/>
              <a:gd name="connsiteX2-25" fmla="*/ 2333617 w 4855664"/>
              <a:gd name="connsiteY2-26" fmla="*/ 536931 h 1470381"/>
              <a:gd name="connsiteX3-27" fmla="*/ 4810117 w 4855664"/>
              <a:gd name="connsiteY3-28" fmla="*/ 1470381 h 1470381"/>
              <a:gd name="connsiteX4-29" fmla="*/ 0 w 4855664"/>
              <a:gd name="connsiteY4-30" fmla="*/ 1470381 h 1470381"/>
              <a:gd name="connsiteX5" fmla="*/ 0 w 4855664"/>
              <a:gd name="connsiteY5" fmla="*/ 98781 h 1470381"/>
              <a:gd name="connsiteX0-31" fmla="*/ 0 w 4855386"/>
              <a:gd name="connsiteY0-32" fmla="*/ 89841 h 1461441"/>
              <a:gd name="connsiteX1-33" fmla="*/ 981067 w 4855386"/>
              <a:gd name="connsiteY1-34" fmla="*/ 185091 h 1461441"/>
              <a:gd name="connsiteX2-35" fmla="*/ 2333617 w 4855386"/>
              <a:gd name="connsiteY2-36" fmla="*/ 527991 h 1461441"/>
              <a:gd name="connsiteX3-37" fmla="*/ 4810117 w 4855386"/>
              <a:gd name="connsiteY3-38" fmla="*/ 1461441 h 1461441"/>
              <a:gd name="connsiteX4-39" fmla="*/ 0 w 4855386"/>
              <a:gd name="connsiteY4-40" fmla="*/ 1461441 h 1461441"/>
              <a:gd name="connsiteX5-41" fmla="*/ 0 w 4855386"/>
              <a:gd name="connsiteY5-42" fmla="*/ 89841 h 1461441"/>
              <a:gd name="connsiteX0-43" fmla="*/ 0 w 4855386"/>
              <a:gd name="connsiteY0-44" fmla="*/ 120661 h 1492261"/>
              <a:gd name="connsiteX1-45" fmla="*/ 981067 w 4855386"/>
              <a:gd name="connsiteY1-46" fmla="*/ 215911 h 1492261"/>
              <a:gd name="connsiteX2-47" fmla="*/ 2333617 w 4855386"/>
              <a:gd name="connsiteY2-48" fmla="*/ 558811 h 1492261"/>
              <a:gd name="connsiteX3-49" fmla="*/ 4810117 w 4855386"/>
              <a:gd name="connsiteY3-50" fmla="*/ 1492261 h 1492261"/>
              <a:gd name="connsiteX4-51" fmla="*/ 0 w 4855386"/>
              <a:gd name="connsiteY4-52" fmla="*/ 1492261 h 1492261"/>
              <a:gd name="connsiteX5-53" fmla="*/ 0 w 4855386"/>
              <a:gd name="connsiteY5-54" fmla="*/ 120661 h 1492261"/>
              <a:gd name="connsiteX0-55" fmla="*/ 0 w 4855386"/>
              <a:gd name="connsiteY0-56" fmla="*/ 87043 h 1458643"/>
              <a:gd name="connsiteX1-57" fmla="*/ 981067 w 4855386"/>
              <a:gd name="connsiteY1-58" fmla="*/ 182293 h 1458643"/>
              <a:gd name="connsiteX2-59" fmla="*/ 2333617 w 4855386"/>
              <a:gd name="connsiteY2-60" fmla="*/ 525193 h 1458643"/>
              <a:gd name="connsiteX3-61" fmla="*/ 4810117 w 4855386"/>
              <a:gd name="connsiteY3-62" fmla="*/ 1458643 h 1458643"/>
              <a:gd name="connsiteX4-63" fmla="*/ 0 w 4855386"/>
              <a:gd name="connsiteY4-64" fmla="*/ 1458643 h 1458643"/>
              <a:gd name="connsiteX5-65" fmla="*/ 0 w 4855386"/>
              <a:gd name="connsiteY5-66" fmla="*/ 87043 h 1458643"/>
              <a:gd name="connsiteX0-67" fmla="*/ 0 w 4855386"/>
              <a:gd name="connsiteY0-68" fmla="*/ 107832 h 1479432"/>
              <a:gd name="connsiteX1-69" fmla="*/ 981067 w 4855386"/>
              <a:gd name="connsiteY1-70" fmla="*/ 203082 h 1479432"/>
              <a:gd name="connsiteX2-71" fmla="*/ 2333617 w 4855386"/>
              <a:gd name="connsiteY2-72" fmla="*/ 545982 h 1479432"/>
              <a:gd name="connsiteX3-73" fmla="*/ 4810117 w 4855386"/>
              <a:gd name="connsiteY3-74" fmla="*/ 1479432 h 1479432"/>
              <a:gd name="connsiteX4-75" fmla="*/ 0 w 4855386"/>
              <a:gd name="connsiteY4-76" fmla="*/ 1479432 h 1479432"/>
              <a:gd name="connsiteX5-77" fmla="*/ 0 w 4855386"/>
              <a:gd name="connsiteY5-78" fmla="*/ 107832 h 1479432"/>
              <a:gd name="connsiteX0-79" fmla="*/ 0 w 4855386"/>
              <a:gd name="connsiteY0-80" fmla="*/ 140872 h 1512472"/>
              <a:gd name="connsiteX1-81" fmla="*/ 981067 w 4855386"/>
              <a:gd name="connsiteY1-82" fmla="*/ 236122 h 1512472"/>
              <a:gd name="connsiteX2-83" fmla="*/ 2333617 w 4855386"/>
              <a:gd name="connsiteY2-84" fmla="*/ 579022 h 1512472"/>
              <a:gd name="connsiteX3-85" fmla="*/ 4810117 w 4855386"/>
              <a:gd name="connsiteY3-86" fmla="*/ 1512472 h 1512472"/>
              <a:gd name="connsiteX4-87" fmla="*/ 0 w 4855386"/>
              <a:gd name="connsiteY4-88" fmla="*/ 1512472 h 1512472"/>
              <a:gd name="connsiteX5-89" fmla="*/ 0 w 4855386"/>
              <a:gd name="connsiteY5-90" fmla="*/ 140872 h 1512472"/>
              <a:gd name="connsiteX0-91" fmla="*/ 0 w 4859475"/>
              <a:gd name="connsiteY0-92" fmla="*/ 83588 h 1455188"/>
              <a:gd name="connsiteX1-93" fmla="*/ 981067 w 4859475"/>
              <a:gd name="connsiteY1-94" fmla="*/ 178838 h 1455188"/>
              <a:gd name="connsiteX2-95" fmla="*/ 2543167 w 4859475"/>
              <a:gd name="connsiteY2-96" fmla="*/ 407438 h 1455188"/>
              <a:gd name="connsiteX3-97" fmla="*/ 4810117 w 4859475"/>
              <a:gd name="connsiteY3-98" fmla="*/ 1455188 h 1455188"/>
              <a:gd name="connsiteX4-99" fmla="*/ 0 w 4859475"/>
              <a:gd name="connsiteY4-100" fmla="*/ 1455188 h 1455188"/>
              <a:gd name="connsiteX5-101" fmla="*/ 0 w 4859475"/>
              <a:gd name="connsiteY5-102" fmla="*/ 83588 h 1455188"/>
              <a:gd name="connsiteX0-103" fmla="*/ 0 w 4861585"/>
              <a:gd name="connsiteY0-104" fmla="*/ 82484 h 1454084"/>
              <a:gd name="connsiteX1-105" fmla="*/ 981067 w 4861585"/>
              <a:gd name="connsiteY1-106" fmla="*/ 177734 h 1454084"/>
              <a:gd name="connsiteX2-107" fmla="*/ 2638417 w 4861585"/>
              <a:gd name="connsiteY2-108" fmla="*/ 368234 h 1454084"/>
              <a:gd name="connsiteX3-109" fmla="*/ 4810117 w 4861585"/>
              <a:gd name="connsiteY3-110" fmla="*/ 1454084 h 1454084"/>
              <a:gd name="connsiteX4-111" fmla="*/ 0 w 4861585"/>
              <a:gd name="connsiteY4-112" fmla="*/ 1454084 h 1454084"/>
              <a:gd name="connsiteX5-113" fmla="*/ 0 w 4861585"/>
              <a:gd name="connsiteY5-114" fmla="*/ 82484 h 1454084"/>
              <a:gd name="connsiteX0-115" fmla="*/ 0 w 4889247"/>
              <a:gd name="connsiteY0-116" fmla="*/ 82484 h 1454084"/>
              <a:gd name="connsiteX1-117" fmla="*/ 981067 w 4889247"/>
              <a:gd name="connsiteY1-118" fmla="*/ 177734 h 1454084"/>
              <a:gd name="connsiteX2-119" fmla="*/ 2638417 w 4889247"/>
              <a:gd name="connsiteY2-120" fmla="*/ 368234 h 1454084"/>
              <a:gd name="connsiteX3-121" fmla="*/ 4810117 w 4889247"/>
              <a:gd name="connsiteY3-122" fmla="*/ 1454084 h 1454084"/>
              <a:gd name="connsiteX4-123" fmla="*/ 0 w 4889247"/>
              <a:gd name="connsiteY4-124" fmla="*/ 1454084 h 1454084"/>
              <a:gd name="connsiteX5-125" fmla="*/ 0 w 4889247"/>
              <a:gd name="connsiteY5-126" fmla="*/ 82484 h 1454084"/>
              <a:gd name="connsiteX0-127" fmla="*/ 0 w 4915555"/>
              <a:gd name="connsiteY0-128" fmla="*/ 98781 h 1470381"/>
              <a:gd name="connsiteX1-129" fmla="*/ 981067 w 4915555"/>
              <a:gd name="connsiteY1-130" fmla="*/ 194031 h 1470381"/>
              <a:gd name="connsiteX2-131" fmla="*/ 3248017 w 4915555"/>
              <a:gd name="connsiteY2-132" fmla="*/ 879831 h 1470381"/>
              <a:gd name="connsiteX3-133" fmla="*/ 4810117 w 4915555"/>
              <a:gd name="connsiteY3-134" fmla="*/ 1470381 h 1470381"/>
              <a:gd name="connsiteX4-135" fmla="*/ 0 w 4915555"/>
              <a:gd name="connsiteY4-136" fmla="*/ 1470381 h 1470381"/>
              <a:gd name="connsiteX5-137" fmla="*/ 0 w 4915555"/>
              <a:gd name="connsiteY5-138" fmla="*/ 98781 h 1470381"/>
              <a:gd name="connsiteX0-139" fmla="*/ 0 w 4906978"/>
              <a:gd name="connsiteY0-140" fmla="*/ 98781 h 1470381"/>
              <a:gd name="connsiteX1-141" fmla="*/ 981067 w 4906978"/>
              <a:gd name="connsiteY1-142" fmla="*/ 194031 h 1470381"/>
              <a:gd name="connsiteX2-143" fmla="*/ 3248017 w 4906978"/>
              <a:gd name="connsiteY2-144" fmla="*/ 879831 h 1470381"/>
              <a:gd name="connsiteX3-145" fmla="*/ 4810117 w 4906978"/>
              <a:gd name="connsiteY3-146" fmla="*/ 1470381 h 1470381"/>
              <a:gd name="connsiteX4-147" fmla="*/ 0 w 4906978"/>
              <a:gd name="connsiteY4-148" fmla="*/ 1470381 h 1470381"/>
              <a:gd name="connsiteX5-149" fmla="*/ 0 w 4906978"/>
              <a:gd name="connsiteY5-150" fmla="*/ 98781 h 1470381"/>
              <a:gd name="connsiteX0-151" fmla="*/ 0 w 4908317"/>
              <a:gd name="connsiteY0-152" fmla="*/ 98781 h 1470381"/>
              <a:gd name="connsiteX1-153" fmla="*/ 981067 w 4908317"/>
              <a:gd name="connsiteY1-154" fmla="*/ 194031 h 1470381"/>
              <a:gd name="connsiteX2-155" fmla="*/ 1838317 w 4908317"/>
              <a:gd name="connsiteY2-156" fmla="*/ 460733 h 1470381"/>
              <a:gd name="connsiteX3-157" fmla="*/ 3248017 w 4908317"/>
              <a:gd name="connsiteY3-158" fmla="*/ 879831 h 1470381"/>
              <a:gd name="connsiteX4-159" fmla="*/ 4810117 w 4908317"/>
              <a:gd name="connsiteY4-160" fmla="*/ 1470381 h 1470381"/>
              <a:gd name="connsiteX5-161" fmla="*/ 0 w 4908317"/>
              <a:gd name="connsiteY5-162" fmla="*/ 1470381 h 1470381"/>
              <a:gd name="connsiteX6" fmla="*/ 0 w 4908317"/>
              <a:gd name="connsiteY6" fmla="*/ 98781 h 1470381"/>
              <a:gd name="connsiteX0-163" fmla="*/ 0 w 4907272"/>
              <a:gd name="connsiteY0-164" fmla="*/ 79822 h 1451422"/>
              <a:gd name="connsiteX1-165" fmla="*/ 981067 w 4907272"/>
              <a:gd name="connsiteY1-166" fmla="*/ 175072 h 1451422"/>
              <a:gd name="connsiteX2-167" fmla="*/ 1971667 w 4907272"/>
              <a:gd name="connsiteY2-168" fmla="*/ 270324 h 1451422"/>
              <a:gd name="connsiteX3-169" fmla="*/ 3248017 w 4907272"/>
              <a:gd name="connsiteY3-170" fmla="*/ 860872 h 1451422"/>
              <a:gd name="connsiteX4-171" fmla="*/ 4810117 w 4907272"/>
              <a:gd name="connsiteY4-172" fmla="*/ 1451422 h 1451422"/>
              <a:gd name="connsiteX5-173" fmla="*/ 0 w 4907272"/>
              <a:gd name="connsiteY5-174" fmla="*/ 1451422 h 1451422"/>
              <a:gd name="connsiteX6-175" fmla="*/ 0 w 4907272"/>
              <a:gd name="connsiteY6-176" fmla="*/ 79822 h 1451422"/>
              <a:gd name="connsiteX0-177" fmla="*/ 0 w 4907272"/>
              <a:gd name="connsiteY0-178" fmla="*/ 79822 h 1451422"/>
              <a:gd name="connsiteX1-179" fmla="*/ 981067 w 4907272"/>
              <a:gd name="connsiteY1-180" fmla="*/ 175072 h 1451422"/>
              <a:gd name="connsiteX2-181" fmla="*/ 1971667 w 4907272"/>
              <a:gd name="connsiteY2-182" fmla="*/ 270324 h 1451422"/>
              <a:gd name="connsiteX3-183" fmla="*/ 3248017 w 4907272"/>
              <a:gd name="connsiteY3-184" fmla="*/ 860872 h 1451422"/>
              <a:gd name="connsiteX4-185" fmla="*/ 4810117 w 4907272"/>
              <a:gd name="connsiteY4-186" fmla="*/ 1451422 h 1451422"/>
              <a:gd name="connsiteX5-187" fmla="*/ 0 w 4907272"/>
              <a:gd name="connsiteY5-188" fmla="*/ 1451422 h 1451422"/>
              <a:gd name="connsiteX6-189" fmla="*/ 0 w 4907272"/>
              <a:gd name="connsiteY6-190" fmla="*/ 79822 h 1451422"/>
              <a:gd name="connsiteX0-191" fmla="*/ 0 w 4907272"/>
              <a:gd name="connsiteY0-192" fmla="*/ 52143 h 1423743"/>
              <a:gd name="connsiteX1-193" fmla="*/ 942967 w 4907272"/>
              <a:gd name="connsiteY1-194" fmla="*/ 375993 h 1423743"/>
              <a:gd name="connsiteX2-195" fmla="*/ 1971667 w 4907272"/>
              <a:gd name="connsiteY2-196" fmla="*/ 242645 h 1423743"/>
              <a:gd name="connsiteX3-197" fmla="*/ 3248017 w 4907272"/>
              <a:gd name="connsiteY3-198" fmla="*/ 833193 h 1423743"/>
              <a:gd name="connsiteX4-199" fmla="*/ 4810117 w 4907272"/>
              <a:gd name="connsiteY4-200" fmla="*/ 1423743 h 1423743"/>
              <a:gd name="connsiteX5-201" fmla="*/ 0 w 4907272"/>
              <a:gd name="connsiteY5-202" fmla="*/ 1423743 h 1423743"/>
              <a:gd name="connsiteX6-203" fmla="*/ 0 w 4907272"/>
              <a:gd name="connsiteY6-204" fmla="*/ 52143 h 1423743"/>
              <a:gd name="connsiteX0-205" fmla="*/ 0 w 4906685"/>
              <a:gd name="connsiteY0-206" fmla="*/ 51675 h 1423275"/>
              <a:gd name="connsiteX1-207" fmla="*/ 942967 w 4906685"/>
              <a:gd name="connsiteY1-208" fmla="*/ 375525 h 1423275"/>
              <a:gd name="connsiteX2-209" fmla="*/ 2047867 w 4906685"/>
              <a:gd name="connsiteY2-210" fmla="*/ 204077 h 1423275"/>
              <a:gd name="connsiteX3-211" fmla="*/ 3248017 w 4906685"/>
              <a:gd name="connsiteY3-212" fmla="*/ 832725 h 1423275"/>
              <a:gd name="connsiteX4-213" fmla="*/ 4810117 w 4906685"/>
              <a:gd name="connsiteY4-214" fmla="*/ 1423275 h 1423275"/>
              <a:gd name="connsiteX5-215" fmla="*/ 0 w 4906685"/>
              <a:gd name="connsiteY5-216" fmla="*/ 1423275 h 1423275"/>
              <a:gd name="connsiteX6-217" fmla="*/ 0 w 4906685"/>
              <a:gd name="connsiteY6-218" fmla="*/ 51675 h 1423275"/>
              <a:gd name="connsiteX0-219" fmla="*/ 0 w 4897500"/>
              <a:gd name="connsiteY0-220" fmla="*/ 51675 h 1423275"/>
              <a:gd name="connsiteX1-221" fmla="*/ 942967 w 4897500"/>
              <a:gd name="connsiteY1-222" fmla="*/ 375525 h 1423275"/>
              <a:gd name="connsiteX2-223" fmla="*/ 2047867 w 4897500"/>
              <a:gd name="connsiteY2-224" fmla="*/ 204077 h 1423275"/>
              <a:gd name="connsiteX3-225" fmla="*/ 3038467 w 4897500"/>
              <a:gd name="connsiteY3-226" fmla="*/ 851775 h 1423275"/>
              <a:gd name="connsiteX4-227" fmla="*/ 4810117 w 4897500"/>
              <a:gd name="connsiteY4-228" fmla="*/ 1423275 h 1423275"/>
              <a:gd name="connsiteX5-229" fmla="*/ 0 w 4897500"/>
              <a:gd name="connsiteY5-230" fmla="*/ 1423275 h 1423275"/>
              <a:gd name="connsiteX6-231" fmla="*/ 0 w 4897500"/>
              <a:gd name="connsiteY6-232" fmla="*/ 51675 h 1423275"/>
              <a:gd name="connsiteX0-233" fmla="*/ 0 w 4892695"/>
              <a:gd name="connsiteY0-234" fmla="*/ 51675 h 1423275"/>
              <a:gd name="connsiteX1-235" fmla="*/ 942967 w 4892695"/>
              <a:gd name="connsiteY1-236" fmla="*/ 375525 h 1423275"/>
              <a:gd name="connsiteX2-237" fmla="*/ 2047867 w 4892695"/>
              <a:gd name="connsiteY2-238" fmla="*/ 204077 h 1423275"/>
              <a:gd name="connsiteX3-239" fmla="*/ 3038467 w 4892695"/>
              <a:gd name="connsiteY3-240" fmla="*/ 851775 h 1423275"/>
              <a:gd name="connsiteX4-241" fmla="*/ 4810117 w 4892695"/>
              <a:gd name="connsiteY4-242" fmla="*/ 1423275 h 1423275"/>
              <a:gd name="connsiteX5-243" fmla="*/ 0 w 4892695"/>
              <a:gd name="connsiteY5-244" fmla="*/ 1423275 h 1423275"/>
              <a:gd name="connsiteX6-245" fmla="*/ 0 w 4892695"/>
              <a:gd name="connsiteY6-246" fmla="*/ 51675 h 1423275"/>
              <a:gd name="connsiteX0-247" fmla="*/ 0 w 4892695"/>
              <a:gd name="connsiteY0-248" fmla="*/ 51675 h 1423275"/>
              <a:gd name="connsiteX1-249" fmla="*/ 942967 w 4892695"/>
              <a:gd name="connsiteY1-250" fmla="*/ 375525 h 1423275"/>
              <a:gd name="connsiteX2-251" fmla="*/ 2047867 w 4892695"/>
              <a:gd name="connsiteY2-252" fmla="*/ 204077 h 1423275"/>
              <a:gd name="connsiteX3-253" fmla="*/ 3038467 w 4892695"/>
              <a:gd name="connsiteY3-254" fmla="*/ 699375 h 1423275"/>
              <a:gd name="connsiteX4-255" fmla="*/ 4810117 w 4892695"/>
              <a:gd name="connsiteY4-256" fmla="*/ 1423275 h 1423275"/>
              <a:gd name="connsiteX5-257" fmla="*/ 0 w 4892695"/>
              <a:gd name="connsiteY5-258" fmla="*/ 1423275 h 1423275"/>
              <a:gd name="connsiteX6-259" fmla="*/ 0 w 4892695"/>
              <a:gd name="connsiteY6-260" fmla="*/ 51675 h 1423275"/>
              <a:gd name="connsiteX0-261" fmla="*/ 0 w 4897379"/>
              <a:gd name="connsiteY0-262" fmla="*/ 51675 h 1423275"/>
              <a:gd name="connsiteX1-263" fmla="*/ 942967 w 4897379"/>
              <a:gd name="connsiteY1-264" fmla="*/ 375525 h 1423275"/>
              <a:gd name="connsiteX2-265" fmla="*/ 2066917 w 4897379"/>
              <a:gd name="connsiteY2-266" fmla="*/ 204077 h 1423275"/>
              <a:gd name="connsiteX3-267" fmla="*/ 3038467 w 4897379"/>
              <a:gd name="connsiteY3-268" fmla="*/ 699375 h 1423275"/>
              <a:gd name="connsiteX4-269" fmla="*/ 4810117 w 4897379"/>
              <a:gd name="connsiteY4-270" fmla="*/ 1423275 h 1423275"/>
              <a:gd name="connsiteX5-271" fmla="*/ 0 w 4897379"/>
              <a:gd name="connsiteY5-272" fmla="*/ 1423275 h 1423275"/>
              <a:gd name="connsiteX6-273" fmla="*/ 0 w 4897379"/>
              <a:gd name="connsiteY6-274" fmla="*/ 51675 h 1423275"/>
              <a:gd name="connsiteX0-275" fmla="*/ 0 w 4897379"/>
              <a:gd name="connsiteY0-276" fmla="*/ 51675 h 1423275"/>
              <a:gd name="connsiteX1-277" fmla="*/ 942967 w 4897379"/>
              <a:gd name="connsiteY1-278" fmla="*/ 375525 h 1423275"/>
              <a:gd name="connsiteX2-279" fmla="*/ 2066917 w 4897379"/>
              <a:gd name="connsiteY2-280" fmla="*/ 204077 h 1423275"/>
              <a:gd name="connsiteX3-281" fmla="*/ 3038467 w 4897379"/>
              <a:gd name="connsiteY3-282" fmla="*/ 699375 h 1423275"/>
              <a:gd name="connsiteX4-283" fmla="*/ 4810117 w 4897379"/>
              <a:gd name="connsiteY4-284" fmla="*/ 1423275 h 1423275"/>
              <a:gd name="connsiteX5-285" fmla="*/ 0 w 4897379"/>
              <a:gd name="connsiteY5-286" fmla="*/ 1423275 h 1423275"/>
              <a:gd name="connsiteX6-287" fmla="*/ 0 w 4897379"/>
              <a:gd name="connsiteY6-288" fmla="*/ 51675 h 1423275"/>
              <a:gd name="connsiteX0-289" fmla="*/ 0 w 4867372"/>
              <a:gd name="connsiteY0-290" fmla="*/ 51675 h 1423275"/>
              <a:gd name="connsiteX1-291" fmla="*/ 942967 w 4867372"/>
              <a:gd name="connsiteY1-292" fmla="*/ 375525 h 1423275"/>
              <a:gd name="connsiteX2-293" fmla="*/ 2066917 w 4867372"/>
              <a:gd name="connsiteY2-294" fmla="*/ 204077 h 1423275"/>
              <a:gd name="connsiteX3-295" fmla="*/ 3038467 w 4867372"/>
              <a:gd name="connsiteY3-296" fmla="*/ 699375 h 1423275"/>
              <a:gd name="connsiteX4-297" fmla="*/ 4810117 w 4867372"/>
              <a:gd name="connsiteY4-298" fmla="*/ 1423275 h 1423275"/>
              <a:gd name="connsiteX5-299" fmla="*/ 0 w 4867372"/>
              <a:gd name="connsiteY5-300" fmla="*/ 1423275 h 1423275"/>
              <a:gd name="connsiteX6-301" fmla="*/ 0 w 4867372"/>
              <a:gd name="connsiteY6-302" fmla="*/ 51675 h 1423275"/>
              <a:gd name="connsiteX0-303" fmla="*/ 0 w 4867372"/>
              <a:gd name="connsiteY0-304" fmla="*/ 41608 h 1413208"/>
              <a:gd name="connsiteX1-305" fmla="*/ 942967 w 4867372"/>
              <a:gd name="connsiteY1-306" fmla="*/ 365458 h 1413208"/>
              <a:gd name="connsiteX2-307" fmla="*/ 2066917 w 4867372"/>
              <a:gd name="connsiteY2-308" fmla="*/ 194010 h 1413208"/>
              <a:gd name="connsiteX3-309" fmla="*/ 3038467 w 4867372"/>
              <a:gd name="connsiteY3-310" fmla="*/ 689308 h 1413208"/>
              <a:gd name="connsiteX4-311" fmla="*/ 4810117 w 4867372"/>
              <a:gd name="connsiteY4-312" fmla="*/ 1413208 h 1413208"/>
              <a:gd name="connsiteX5-313" fmla="*/ 0 w 4867372"/>
              <a:gd name="connsiteY5-314" fmla="*/ 1413208 h 1413208"/>
              <a:gd name="connsiteX6-315" fmla="*/ 0 w 4867372"/>
              <a:gd name="connsiteY6-316" fmla="*/ 41608 h 1413208"/>
            </a:gdLst>
            <a:ahLst/>
            <a:cxnLst>
              <a:cxn ang="0">
                <a:pos x="connsiteX0-303" y="connsiteY0-304"/>
              </a:cxn>
              <a:cxn ang="0">
                <a:pos x="connsiteX1-305" y="connsiteY1-306"/>
              </a:cxn>
              <a:cxn ang="0">
                <a:pos x="connsiteX2-307" y="connsiteY2-308"/>
              </a:cxn>
              <a:cxn ang="0">
                <a:pos x="connsiteX3-309" y="connsiteY3-310"/>
              </a:cxn>
              <a:cxn ang="0">
                <a:pos x="connsiteX4-311" y="connsiteY4-312"/>
              </a:cxn>
              <a:cxn ang="0">
                <a:pos x="connsiteX5-313" y="connsiteY5-314"/>
              </a:cxn>
              <a:cxn ang="0">
                <a:pos x="connsiteX6-315" y="connsiteY6-316"/>
              </a:cxn>
            </a:cxnLst>
            <a:rect l="l" t="t" r="r" b="b"/>
            <a:pathLst>
              <a:path w="4867372" h="1413208">
                <a:moveTo>
                  <a:pt x="0" y="41608"/>
                </a:moveTo>
                <a:cubicBezTo>
                  <a:pt x="373061" y="-142003"/>
                  <a:pt x="598481" y="340058"/>
                  <a:pt x="942967" y="365458"/>
                </a:cubicBezTo>
                <a:cubicBezTo>
                  <a:pt x="1287453" y="390858"/>
                  <a:pt x="1717667" y="140035"/>
                  <a:pt x="2066917" y="194010"/>
                </a:cubicBezTo>
                <a:cubicBezTo>
                  <a:pt x="2416167" y="247985"/>
                  <a:pt x="2581267" y="486108"/>
                  <a:pt x="3038467" y="689308"/>
                </a:cubicBezTo>
                <a:cubicBezTo>
                  <a:pt x="3495667" y="892508"/>
                  <a:pt x="5199053" y="476583"/>
                  <a:pt x="4810117" y="1413208"/>
                </a:cubicBezTo>
                <a:lnTo>
                  <a:pt x="0" y="1413208"/>
                </a:lnTo>
                <a:lnTo>
                  <a:pt x="0" y="41608"/>
                </a:lnTo>
                <a:close/>
              </a:path>
            </a:pathLst>
          </a:custGeom>
          <a:solidFill>
            <a:srgbClr val="BED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矩形 5"/>
          <p:cNvSpPr/>
          <p:nvPr/>
        </p:nvSpPr>
        <p:spPr>
          <a:xfrm>
            <a:off x="-9518" y="5773788"/>
            <a:ext cx="3407410" cy="1114619"/>
          </a:xfrm>
          <a:custGeom>
            <a:avLst/>
            <a:gdLst>
              <a:gd name="connsiteX0" fmla="*/ 0 w 4810117"/>
              <a:gd name="connsiteY0" fmla="*/ 0 h 1371600"/>
              <a:gd name="connsiteX1" fmla="*/ 4810117 w 4810117"/>
              <a:gd name="connsiteY1" fmla="*/ 0 h 1371600"/>
              <a:gd name="connsiteX2" fmla="*/ 4810117 w 4810117"/>
              <a:gd name="connsiteY2" fmla="*/ 1371600 h 1371600"/>
              <a:gd name="connsiteX3" fmla="*/ 0 w 4810117"/>
              <a:gd name="connsiteY3" fmla="*/ 1371600 h 1371600"/>
              <a:gd name="connsiteX4" fmla="*/ 0 w 4810117"/>
              <a:gd name="connsiteY4" fmla="*/ 0 h 1371600"/>
              <a:gd name="connsiteX0-1" fmla="*/ 0 w 4810117"/>
              <a:gd name="connsiteY0-2" fmla="*/ 0 h 1371600"/>
              <a:gd name="connsiteX1-3" fmla="*/ 2333617 w 4810117"/>
              <a:gd name="connsiteY1-4" fmla="*/ 438150 h 1371600"/>
              <a:gd name="connsiteX2-5" fmla="*/ 4810117 w 4810117"/>
              <a:gd name="connsiteY2-6" fmla="*/ 1371600 h 1371600"/>
              <a:gd name="connsiteX3-7" fmla="*/ 0 w 4810117"/>
              <a:gd name="connsiteY3-8" fmla="*/ 1371600 h 1371600"/>
              <a:gd name="connsiteX4-9" fmla="*/ 0 w 4810117"/>
              <a:gd name="connsiteY4-10" fmla="*/ 0 h 1371600"/>
              <a:gd name="connsiteX0-11" fmla="*/ 0 w 4858415"/>
              <a:gd name="connsiteY0-12" fmla="*/ 37438 h 1409038"/>
              <a:gd name="connsiteX1-13" fmla="*/ 2333617 w 4858415"/>
              <a:gd name="connsiteY1-14" fmla="*/ 475588 h 1409038"/>
              <a:gd name="connsiteX2-15" fmla="*/ 4810117 w 4858415"/>
              <a:gd name="connsiteY2-16" fmla="*/ 1409038 h 1409038"/>
              <a:gd name="connsiteX3-17" fmla="*/ 0 w 4858415"/>
              <a:gd name="connsiteY3-18" fmla="*/ 1409038 h 1409038"/>
              <a:gd name="connsiteX4-19" fmla="*/ 0 w 4858415"/>
              <a:gd name="connsiteY4-20" fmla="*/ 37438 h 1409038"/>
              <a:gd name="connsiteX0-21" fmla="*/ 0 w 4855664"/>
              <a:gd name="connsiteY0-22" fmla="*/ 98781 h 1470381"/>
              <a:gd name="connsiteX1-23" fmla="*/ 885817 w 4855664"/>
              <a:gd name="connsiteY1-24" fmla="*/ 155931 h 1470381"/>
              <a:gd name="connsiteX2-25" fmla="*/ 2333617 w 4855664"/>
              <a:gd name="connsiteY2-26" fmla="*/ 536931 h 1470381"/>
              <a:gd name="connsiteX3-27" fmla="*/ 4810117 w 4855664"/>
              <a:gd name="connsiteY3-28" fmla="*/ 1470381 h 1470381"/>
              <a:gd name="connsiteX4-29" fmla="*/ 0 w 4855664"/>
              <a:gd name="connsiteY4-30" fmla="*/ 1470381 h 1470381"/>
              <a:gd name="connsiteX5" fmla="*/ 0 w 4855664"/>
              <a:gd name="connsiteY5" fmla="*/ 98781 h 1470381"/>
              <a:gd name="connsiteX0-31" fmla="*/ 0 w 4855386"/>
              <a:gd name="connsiteY0-32" fmla="*/ 89841 h 1461441"/>
              <a:gd name="connsiteX1-33" fmla="*/ 981067 w 4855386"/>
              <a:gd name="connsiteY1-34" fmla="*/ 185091 h 1461441"/>
              <a:gd name="connsiteX2-35" fmla="*/ 2333617 w 4855386"/>
              <a:gd name="connsiteY2-36" fmla="*/ 527991 h 1461441"/>
              <a:gd name="connsiteX3-37" fmla="*/ 4810117 w 4855386"/>
              <a:gd name="connsiteY3-38" fmla="*/ 1461441 h 1461441"/>
              <a:gd name="connsiteX4-39" fmla="*/ 0 w 4855386"/>
              <a:gd name="connsiteY4-40" fmla="*/ 1461441 h 1461441"/>
              <a:gd name="connsiteX5-41" fmla="*/ 0 w 4855386"/>
              <a:gd name="connsiteY5-42" fmla="*/ 89841 h 1461441"/>
              <a:gd name="connsiteX0-43" fmla="*/ 0 w 4855386"/>
              <a:gd name="connsiteY0-44" fmla="*/ 120661 h 1492261"/>
              <a:gd name="connsiteX1-45" fmla="*/ 981067 w 4855386"/>
              <a:gd name="connsiteY1-46" fmla="*/ 215911 h 1492261"/>
              <a:gd name="connsiteX2-47" fmla="*/ 2333617 w 4855386"/>
              <a:gd name="connsiteY2-48" fmla="*/ 558811 h 1492261"/>
              <a:gd name="connsiteX3-49" fmla="*/ 4810117 w 4855386"/>
              <a:gd name="connsiteY3-50" fmla="*/ 1492261 h 1492261"/>
              <a:gd name="connsiteX4-51" fmla="*/ 0 w 4855386"/>
              <a:gd name="connsiteY4-52" fmla="*/ 1492261 h 1492261"/>
              <a:gd name="connsiteX5-53" fmla="*/ 0 w 4855386"/>
              <a:gd name="connsiteY5-54" fmla="*/ 120661 h 1492261"/>
              <a:gd name="connsiteX0-55" fmla="*/ 0 w 4855386"/>
              <a:gd name="connsiteY0-56" fmla="*/ 87043 h 1458643"/>
              <a:gd name="connsiteX1-57" fmla="*/ 981067 w 4855386"/>
              <a:gd name="connsiteY1-58" fmla="*/ 182293 h 1458643"/>
              <a:gd name="connsiteX2-59" fmla="*/ 2333617 w 4855386"/>
              <a:gd name="connsiteY2-60" fmla="*/ 525193 h 1458643"/>
              <a:gd name="connsiteX3-61" fmla="*/ 4810117 w 4855386"/>
              <a:gd name="connsiteY3-62" fmla="*/ 1458643 h 1458643"/>
              <a:gd name="connsiteX4-63" fmla="*/ 0 w 4855386"/>
              <a:gd name="connsiteY4-64" fmla="*/ 1458643 h 1458643"/>
              <a:gd name="connsiteX5-65" fmla="*/ 0 w 4855386"/>
              <a:gd name="connsiteY5-66" fmla="*/ 87043 h 1458643"/>
              <a:gd name="connsiteX0-67" fmla="*/ 0 w 4855386"/>
              <a:gd name="connsiteY0-68" fmla="*/ 107832 h 1479432"/>
              <a:gd name="connsiteX1-69" fmla="*/ 981067 w 4855386"/>
              <a:gd name="connsiteY1-70" fmla="*/ 203082 h 1479432"/>
              <a:gd name="connsiteX2-71" fmla="*/ 2333617 w 4855386"/>
              <a:gd name="connsiteY2-72" fmla="*/ 545982 h 1479432"/>
              <a:gd name="connsiteX3-73" fmla="*/ 4810117 w 4855386"/>
              <a:gd name="connsiteY3-74" fmla="*/ 1479432 h 1479432"/>
              <a:gd name="connsiteX4-75" fmla="*/ 0 w 4855386"/>
              <a:gd name="connsiteY4-76" fmla="*/ 1479432 h 1479432"/>
              <a:gd name="connsiteX5-77" fmla="*/ 0 w 4855386"/>
              <a:gd name="connsiteY5-78" fmla="*/ 107832 h 1479432"/>
              <a:gd name="connsiteX0-79" fmla="*/ 0 w 4855386"/>
              <a:gd name="connsiteY0-80" fmla="*/ 140872 h 1512472"/>
              <a:gd name="connsiteX1-81" fmla="*/ 981067 w 4855386"/>
              <a:gd name="connsiteY1-82" fmla="*/ 236122 h 1512472"/>
              <a:gd name="connsiteX2-83" fmla="*/ 2333617 w 4855386"/>
              <a:gd name="connsiteY2-84" fmla="*/ 579022 h 1512472"/>
              <a:gd name="connsiteX3-85" fmla="*/ 4810117 w 4855386"/>
              <a:gd name="connsiteY3-86" fmla="*/ 1512472 h 1512472"/>
              <a:gd name="connsiteX4-87" fmla="*/ 0 w 4855386"/>
              <a:gd name="connsiteY4-88" fmla="*/ 1512472 h 1512472"/>
              <a:gd name="connsiteX5-89" fmla="*/ 0 w 4855386"/>
              <a:gd name="connsiteY5-90" fmla="*/ 140872 h 1512472"/>
              <a:gd name="connsiteX0-91" fmla="*/ 0 w 4859475"/>
              <a:gd name="connsiteY0-92" fmla="*/ 83588 h 1455188"/>
              <a:gd name="connsiteX1-93" fmla="*/ 981067 w 4859475"/>
              <a:gd name="connsiteY1-94" fmla="*/ 178838 h 1455188"/>
              <a:gd name="connsiteX2-95" fmla="*/ 2543167 w 4859475"/>
              <a:gd name="connsiteY2-96" fmla="*/ 407438 h 1455188"/>
              <a:gd name="connsiteX3-97" fmla="*/ 4810117 w 4859475"/>
              <a:gd name="connsiteY3-98" fmla="*/ 1455188 h 1455188"/>
              <a:gd name="connsiteX4-99" fmla="*/ 0 w 4859475"/>
              <a:gd name="connsiteY4-100" fmla="*/ 1455188 h 1455188"/>
              <a:gd name="connsiteX5-101" fmla="*/ 0 w 4859475"/>
              <a:gd name="connsiteY5-102" fmla="*/ 83588 h 1455188"/>
              <a:gd name="connsiteX0-103" fmla="*/ 0 w 4861585"/>
              <a:gd name="connsiteY0-104" fmla="*/ 82484 h 1454084"/>
              <a:gd name="connsiteX1-105" fmla="*/ 981067 w 4861585"/>
              <a:gd name="connsiteY1-106" fmla="*/ 177734 h 1454084"/>
              <a:gd name="connsiteX2-107" fmla="*/ 2638417 w 4861585"/>
              <a:gd name="connsiteY2-108" fmla="*/ 368234 h 1454084"/>
              <a:gd name="connsiteX3-109" fmla="*/ 4810117 w 4861585"/>
              <a:gd name="connsiteY3-110" fmla="*/ 1454084 h 1454084"/>
              <a:gd name="connsiteX4-111" fmla="*/ 0 w 4861585"/>
              <a:gd name="connsiteY4-112" fmla="*/ 1454084 h 1454084"/>
              <a:gd name="connsiteX5-113" fmla="*/ 0 w 4861585"/>
              <a:gd name="connsiteY5-114" fmla="*/ 82484 h 1454084"/>
              <a:gd name="connsiteX0-115" fmla="*/ 0 w 4889247"/>
              <a:gd name="connsiteY0-116" fmla="*/ 82484 h 1454084"/>
              <a:gd name="connsiteX1-117" fmla="*/ 981067 w 4889247"/>
              <a:gd name="connsiteY1-118" fmla="*/ 177734 h 1454084"/>
              <a:gd name="connsiteX2-119" fmla="*/ 2638417 w 4889247"/>
              <a:gd name="connsiteY2-120" fmla="*/ 368234 h 1454084"/>
              <a:gd name="connsiteX3-121" fmla="*/ 4810117 w 4889247"/>
              <a:gd name="connsiteY3-122" fmla="*/ 1454084 h 1454084"/>
              <a:gd name="connsiteX4-123" fmla="*/ 0 w 4889247"/>
              <a:gd name="connsiteY4-124" fmla="*/ 1454084 h 1454084"/>
              <a:gd name="connsiteX5-125" fmla="*/ 0 w 4889247"/>
              <a:gd name="connsiteY5-126" fmla="*/ 82484 h 1454084"/>
              <a:gd name="connsiteX0-127" fmla="*/ 0 w 4915555"/>
              <a:gd name="connsiteY0-128" fmla="*/ 98781 h 1470381"/>
              <a:gd name="connsiteX1-129" fmla="*/ 981067 w 4915555"/>
              <a:gd name="connsiteY1-130" fmla="*/ 194031 h 1470381"/>
              <a:gd name="connsiteX2-131" fmla="*/ 3248017 w 4915555"/>
              <a:gd name="connsiteY2-132" fmla="*/ 879831 h 1470381"/>
              <a:gd name="connsiteX3-133" fmla="*/ 4810117 w 4915555"/>
              <a:gd name="connsiteY3-134" fmla="*/ 1470381 h 1470381"/>
              <a:gd name="connsiteX4-135" fmla="*/ 0 w 4915555"/>
              <a:gd name="connsiteY4-136" fmla="*/ 1470381 h 1470381"/>
              <a:gd name="connsiteX5-137" fmla="*/ 0 w 4915555"/>
              <a:gd name="connsiteY5-138" fmla="*/ 98781 h 1470381"/>
              <a:gd name="connsiteX0-139" fmla="*/ 0 w 4906978"/>
              <a:gd name="connsiteY0-140" fmla="*/ 98781 h 1470381"/>
              <a:gd name="connsiteX1-141" fmla="*/ 981067 w 4906978"/>
              <a:gd name="connsiteY1-142" fmla="*/ 194031 h 1470381"/>
              <a:gd name="connsiteX2-143" fmla="*/ 3248017 w 4906978"/>
              <a:gd name="connsiteY2-144" fmla="*/ 879831 h 1470381"/>
              <a:gd name="connsiteX3-145" fmla="*/ 4810117 w 4906978"/>
              <a:gd name="connsiteY3-146" fmla="*/ 1470381 h 1470381"/>
              <a:gd name="connsiteX4-147" fmla="*/ 0 w 4906978"/>
              <a:gd name="connsiteY4-148" fmla="*/ 1470381 h 1470381"/>
              <a:gd name="connsiteX5-149" fmla="*/ 0 w 4906978"/>
              <a:gd name="connsiteY5-150" fmla="*/ 98781 h 1470381"/>
              <a:gd name="connsiteX0-151" fmla="*/ 0 w 4908317"/>
              <a:gd name="connsiteY0-152" fmla="*/ 98781 h 1470381"/>
              <a:gd name="connsiteX1-153" fmla="*/ 981067 w 4908317"/>
              <a:gd name="connsiteY1-154" fmla="*/ 194031 h 1470381"/>
              <a:gd name="connsiteX2-155" fmla="*/ 1838317 w 4908317"/>
              <a:gd name="connsiteY2-156" fmla="*/ 460733 h 1470381"/>
              <a:gd name="connsiteX3-157" fmla="*/ 3248017 w 4908317"/>
              <a:gd name="connsiteY3-158" fmla="*/ 879831 h 1470381"/>
              <a:gd name="connsiteX4-159" fmla="*/ 4810117 w 4908317"/>
              <a:gd name="connsiteY4-160" fmla="*/ 1470381 h 1470381"/>
              <a:gd name="connsiteX5-161" fmla="*/ 0 w 4908317"/>
              <a:gd name="connsiteY5-162" fmla="*/ 1470381 h 1470381"/>
              <a:gd name="connsiteX6" fmla="*/ 0 w 4908317"/>
              <a:gd name="connsiteY6" fmla="*/ 98781 h 1470381"/>
              <a:gd name="connsiteX0-163" fmla="*/ 0 w 4907272"/>
              <a:gd name="connsiteY0-164" fmla="*/ 79822 h 1451422"/>
              <a:gd name="connsiteX1-165" fmla="*/ 981067 w 4907272"/>
              <a:gd name="connsiteY1-166" fmla="*/ 175072 h 1451422"/>
              <a:gd name="connsiteX2-167" fmla="*/ 1971667 w 4907272"/>
              <a:gd name="connsiteY2-168" fmla="*/ 270324 h 1451422"/>
              <a:gd name="connsiteX3-169" fmla="*/ 3248017 w 4907272"/>
              <a:gd name="connsiteY3-170" fmla="*/ 860872 h 1451422"/>
              <a:gd name="connsiteX4-171" fmla="*/ 4810117 w 4907272"/>
              <a:gd name="connsiteY4-172" fmla="*/ 1451422 h 1451422"/>
              <a:gd name="connsiteX5-173" fmla="*/ 0 w 4907272"/>
              <a:gd name="connsiteY5-174" fmla="*/ 1451422 h 1451422"/>
              <a:gd name="connsiteX6-175" fmla="*/ 0 w 4907272"/>
              <a:gd name="connsiteY6-176" fmla="*/ 79822 h 1451422"/>
              <a:gd name="connsiteX0-177" fmla="*/ 0 w 4907272"/>
              <a:gd name="connsiteY0-178" fmla="*/ 79822 h 1451422"/>
              <a:gd name="connsiteX1-179" fmla="*/ 981067 w 4907272"/>
              <a:gd name="connsiteY1-180" fmla="*/ 175072 h 1451422"/>
              <a:gd name="connsiteX2-181" fmla="*/ 1971667 w 4907272"/>
              <a:gd name="connsiteY2-182" fmla="*/ 270324 h 1451422"/>
              <a:gd name="connsiteX3-183" fmla="*/ 3248017 w 4907272"/>
              <a:gd name="connsiteY3-184" fmla="*/ 860872 h 1451422"/>
              <a:gd name="connsiteX4-185" fmla="*/ 4810117 w 4907272"/>
              <a:gd name="connsiteY4-186" fmla="*/ 1451422 h 1451422"/>
              <a:gd name="connsiteX5-187" fmla="*/ 0 w 4907272"/>
              <a:gd name="connsiteY5-188" fmla="*/ 1451422 h 1451422"/>
              <a:gd name="connsiteX6-189" fmla="*/ 0 w 4907272"/>
              <a:gd name="connsiteY6-190" fmla="*/ 79822 h 1451422"/>
              <a:gd name="connsiteX0-191" fmla="*/ 0 w 4907272"/>
              <a:gd name="connsiteY0-192" fmla="*/ 52143 h 1423743"/>
              <a:gd name="connsiteX1-193" fmla="*/ 942967 w 4907272"/>
              <a:gd name="connsiteY1-194" fmla="*/ 375993 h 1423743"/>
              <a:gd name="connsiteX2-195" fmla="*/ 1971667 w 4907272"/>
              <a:gd name="connsiteY2-196" fmla="*/ 242645 h 1423743"/>
              <a:gd name="connsiteX3-197" fmla="*/ 3248017 w 4907272"/>
              <a:gd name="connsiteY3-198" fmla="*/ 833193 h 1423743"/>
              <a:gd name="connsiteX4-199" fmla="*/ 4810117 w 4907272"/>
              <a:gd name="connsiteY4-200" fmla="*/ 1423743 h 1423743"/>
              <a:gd name="connsiteX5-201" fmla="*/ 0 w 4907272"/>
              <a:gd name="connsiteY5-202" fmla="*/ 1423743 h 1423743"/>
              <a:gd name="connsiteX6-203" fmla="*/ 0 w 4907272"/>
              <a:gd name="connsiteY6-204" fmla="*/ 52143 h 1423743"/>
              <a:gd name="connsiteX0-205" fmla="*/ 0 w 4906685"/>
              <a:gd name="connsiteY0-206" fmla="*/ 51675 h 1423275"/>
              <a:gd name="connsiteX1-207" fmla="*/ 942967 w 4906685"/>
              <a:gd name="connsiteY1-208" fmla="*/ 375525 h 1423275"/>
              <a:gd name="connsiteX2-209" fmla="*/ 2047867 w 4906685"/>
              <a:gd name="connsiteY2-210" fmla="*/ 204077 h 1423275"/>
              <a:gd name="connsiteX3-211" fmla="*/ 3248017 w 4906685"/>
              <a:gd name="connsiteY3-212" fmla="*/ 832725 h 1423275"/>
              <a:gd name="connsiteX4-213" fmla="*/ 4810117 w 4906685"/>
              <a:gd name="connsiteY4-214" fmla="*/ 1423275 h 1423275"/>
              <a:gd name="connsiteX5-215" fmla="*/ 0 w 4906685"/>
              <a:gd name="connsiteY5-216" fmla="*/ 1423275 h 1423275"/>
              <a:gd name="connsiteX6-217" fmla="*/ 0 w 4906685"/>
              <a:gd name="connsiteY6-218" fmla="*/ 51675 h 1423275"/>
              <a:gd name="connsiteX0-219" fmla="*/ 0 w 4897500"/>
              <a:gd name="connsiteY0-220" fmla="*/ 51675 h 1423275"/>
              <a:gd name="connsiteX1-221" fmla="*/ 942967 w 4897500"/>
              <a:gd name="connsiteY1-222" fmla="*/ 375525 h 1423275"/>
              <a:gd name="connsiteX2-223" fmla="*/ 2047867 w 4897500"/>
              <a:gd name="connsiteY2-224" fmla="*/ 204077 h 1423275"/>
              <a:gd name="connsiteX3-225" fmla="*/ 3038467 w 4897500"/>
              <a:gd name="connsiteY3-226" fmla="*/ 851775 h 1423275"/>
              <a:gd name="connsiteX4-227" fmla="*/ 4810117 w 4897500"/>
              <a:gd name="connsiteY4-228" fmla="*/ 1423275 h 1423275"/>
              <a:gd name="connsiteX5-229" fmla="*/ 0 w 4897500"/>
              <a:gd name="connsiteY5-230" fmla="*/ 1423275 h 1423275"/>
              <a:gd name="connsiteX6-231" fmla="*/ 0 w 4897500"/>
              <a:gd name="connsiteY6-232" fmla="*/ 51675 h 1423275"/>
              <a:gd name="connsiteX0-233" fmla="*/ 0 w 4892695"/>
              <a:gd name="connsiteY0-234" fmla="*/ 51675 h 1423275"/>
              <a:gd name="connsiteX1-235" fmla="*/ 942967 w 4892695"/>
              <a:gd name="connsiteY1-236" fmla="*/ 375525 h 1423275"/>
              <a:gd name="connsiteX2-237" fmla="*/ 2047867 w 4892695"/>
              <a:gd name="connsiteY2-238" fmla="*/ 204077 h 1423275"/>
              <a:gd name="connsiteX3-239" fmla="*/ 3038467 w 4892695"/>
              <a:gd name="connsiteY3-240" fmla="*/ 851775 h 1423275"/>
              <a:gd name="connsiteX4-241" fmla="*/ 4810117 w 4892695"/>
              <a:gd name="connsiteY4-242" fmla="*/ 1423275 h 1423275"/>
              <a:gd name="connsiteX5-243" fmla="*/ 0 w 4892695"/>
              <a:gd name="connsiteY5-244" fmla="*/ 1423275 h 1423275"/>
              <a:gd name="connsiteX6-245" fmla="*/ 0 w 4892695"/>
              <a:gd name="connsiteY6-246" fmla="*/ 51675 h 1423275"/>
              <a:gd name="connsiteX0-247" fmla="*/ 0 w 4892695"/>
              <a:gd name="connsiteY0-248" fmla="*/ 51675 h 1423275"/>
              <a:gd name="connsiteX1-249" fmla="*/ 942967 w 4892695"/>
              <a:gd name="connsiteY1-250" fmla="*/ 375525 h 1423275"/>
              <a:gd name="connsiteX2-251" fmla="*/ 2047867 w 4892695"/>
              <a:gd name="connsiteY2-252" fmla="*/ 204077 h 1423275"/>
              <a:gd name="connsiteX3-253" fmla="*/ 3038467 w 4892695"/>
              <a:gd name="connsiteY3-254" fmla="*/ 699375 h 1423275"/>
              <a:gd name="connsiteX4-255" fmla="*/ 4810117 w 4892695"/>
              <a:gd name="connsiteY4-256" fmla="*/ 1423275 h 1423275"/>
              <a:gd name="connsiteX5-257" fmla="*/ 0 w 4892695"/>
              <a:gd name="connsiteY5-258" fmla="*/ 1423275 h 1423275"/>
              <a:gd name="connsiteX6-259" fmla="*/ 0 w 4892695"/>
              <a:gd name="connsiteY6-260" fmla="*/ 51675 h 1423275"/>
              <a:gd name="connsiteX0-261" fmla="*/ 0 w 4897379"/>
              <a:gd name="connsiteY0-262" fmla="*/ 51675 h 1423275"/>
              <a:gd name="connsiteX1-263" fmla="*/ 942967 w 4897379"/>
              <a:gd name="connsiteY1-264" fmla="*/ 375525 h 1423275"/>
              <a:gd name="connsiteX2-265" fmla="*/ 2066917 w 4897379"/>
              <a:gd name="connsiteY2-266" fmla="*/ 204077 h 1423275"/>
              <a:gd name="connsiteX3-267" fmla="*/ 3038467 w 4897379"/>
              <a:gd name="connsiteY3-268" fmla="*/ 699375 h 1423275"/>
              <a:gd name="connsiteX4-269" fmla="*/ 4810117 w 4897379"/>
              <a:gd name="connsiteY4-270" fmla="*/ 1423275 h 1423275"/>
              <a:gd name="connsiteX5-271" fmla="*/ 0 w 4897379"/>
              <a:gd name="connsiteY5-272" fmla="*/ 1423275 h 1423275"/>
              <a:gd name="connsiteX6-273" fmla="*/ 0 w 4897379"/>
              <a:gd name="connsiteY6-274" fmla="*/ 51675 h 1423275"/>
              <a:gd name="connsiteX0-275" fmla="*/ 0 w 4897379"/>
              <a:gd name="connsiteY0-276" fmla="*/ 51675 h 1423275"/>
              <a:gd name="connsiteX1-277" fmla="*/ 942967 w 4897379"/>
              <a:gd name="connsiteY1-278" fmla="*/ 375525 h 1423275"/>
              <a:gd name="connsiteX2-279" fmla="*/ 2066917 w 4897379"/>
              <a:gd name="connsiteY2-280" fmla="*/ 204077 h 1423275"/>
              <a:gd name="connsiteX3-281" fmla="*/ 3038467 w 4897379"/>
              <a:gd name="connsiteY3-282" fmla="*/ 699375 h 1423275"/>
              <a:gd name="connsiteX4-283" fmla="*/ 4810117 w 4897379"/>
              <a:gd name="connsiteY4-284" fmla="*/ 1423275 h 1423275"/>
              <a:gd name="connsiteX5-285" fmla="*/ 0 w 4897379"/>
              <a:gd name="connsiteY5-286" fmla="*/ 1423275 h 1423275"/>
              <a:gd name="connsiteX6-287" fmla="*/ 0 w 4897379"/>
              <a:gd name="connsiteY6-288" fmla="*/ 51675 h 1423275"/>
              <a:gd name="connsiteX0-289" fmla="*/ 0 w 4867372"/>
              <a:gd name="connsiteY0-290" fmla="*/ 51675 h 1423275"/>
              <a:gd name="connsiteX1-291" fmla="*/ 942967 w 4867372"/>
              <a:gd name="connsiteY1-292" fmla="*/ 375525 h 1423275"/>
              <a:gd name="connsiteX2-293" fmla="*/ 2066917 w 4867372"/>
              <a:gd name="connsiteY2-294" fmla="*/ 204077 h 1423275"/>
              <a:gd name="connsiteX3-295" fmla="*/ 3038467 w 4867372"/>
              <a:gd name="connsiteY3-296" fmla="*/ 699375 h 1423275"/>
              <a:gd name="connsiteX4-297" fmla="*/ 4810117 w 4867372"/>
              <a:gd name="connsiteY4-298" fmla="*/ 1423275 h 1423275"/>
              <a:gd name="connsiteX5-299" fmla="*/ 0 w 4867372"/>
              <a:gd name="connsiteY5-300" fmla="*/ 1423275 h 1423275"/>
              <a:gd name="connsiteX6-301" fmla="*/ 0 w 4867372"/>
              <a:gd name="connsiteY6-302" fmla="*/ 51675 h 1423275"/>
              <a:gd name="connsiteX0-303" fmla="*/ 20155 w 4867372"/>
              <a:gd name="connsiteY0-304" fmla="*/ 39982 h 1641023"/>
              <a:gd name="connsiteX1-305" fmla="*/ 942967 w 4867372"/>
              <a:gd name="connsiteY1-306" fmla="*/ 593273 h 1641023"/>
              <a:gd name="connsiteX2-307" fmla="*/ 2066917 w 4867372"/>
              <a:gd name="connsiteY2-308" fmla="*/ 421825 h 1641023"/>
              <a:gd name="connsiteX3-309" fmla="*/ 3038467 w 4867372"/>
              <a:gd name="connsiteY3-310" fmla="*/ 917123 h 1641023"/>
              <a:gd name="connsiteX4-311" fmla="*/ 4810117 w 4867372"/>
              <a:gd name="connsiteY4-312" fmla="*/ 1641023 h 1641023"/>
              <a:gd name="connsiteX5-313" fmla="*/ 0 w 4867372"/>
              <a:gd name="connsiteY5-314" fmla="*/ 1641023 h 1641023"/>
              <a:gd name="connsiteX6-315" fmla="*/ 20155 w 4867372"/>
              <a:gd name="connsiteY6-316" fmla="*/ 39982 h 1641023"/>
              <a:gd name="connsiteX0-317" fmla="*/ 0 w 4867372"/>
              <a:gd name="connsiteY0-318" fmla="*/ 41876 h 1597029"/>
              <a:gd name="connsiteX1-319" fmla="*/ 942967 w 4867372"/>
              <a:gd name="connsiteY1-320" fmla="*/ 549279 h 1597029"/>
              <a:gd name="connsiteX2-321" fmla="*/ 2066917 w 4867372"/>
              <a:gd name="connsiteY2-322" fmla="*/ 377831 h 1597029"/>
              <a:gd name="connsiteX3-323" fmla="*/ 3038467 w 4867372"/>
              <a:gd name="connsiteY3-324" fmla="*/ 873129 h 1597029"/>
              <a:gd name="connsiteX4-325" fmla="*/ 4810117 w 4867372"/>
              <a:gd name="connsiteY4-326" fmla="*/ 1597029 h 1597029"/>
              <a:gd name="connsiteX5-327" fmla="*/ 0 w 4867372"/>
              <a:gd name="connsiteY5-328" fmla="*/ 1597029 h 1597029"/>
              <a:gd name="connsiteX6-329" fmla="*/ 0 w 4867372"/>
              <a:gd name="connsiteY6-330" fmla="*/ 41876 h 1597029"/>
              <a:gd name="connsiteX0-331" fmla="*/ 0 w 4867372"/>
              <a:gd name="connsiteY0-332" fmla="*/ 35002 h 1590155"/>
              <a:gd name="connsiteX1-333" fmla="*/ 942967 w 4867372"/>
              <a:gd name="connsiteY1-334" fmla="*/ 542405 h 1590155"/>
              <a:gd name="connsiteX2-335" fmla="*/ 2066917 w 4867372"/>
              <a:gd name="connsiteY2-336" fmla="*/ 370957 h 1590155"/>
              <a:gd name="connsiteX3-337" fmla="*/ 3038467 w 4867372"/>
              <a:gd name="connsiteY3-338" fmla="*/ 866255 h 1590155"/>
              <a:gd name="connsiteX4-339" fmla="*/ 4810117 w 4867372"/>
              <a:gd name="connsiteY4-340" fmla="*/ 1590155 h 1590155"/>
              <a:gd name="connsiteX5-341" fmla="*/ 0 w 4867372"/>
              <a:gd name="connsiteY5-342" fmla="*/ 1590155 h 1590155"/>
              <a:gd name="connsiteX6-343" fmla="*/ 0 w 4867372"/>
              <a:gd name="connsiteY6-344" fmla="*/ 35002 h 1590155"/>
              <a:gd name="connsiteX0-345" fmla="*/ 0 w 4867372"/>
              <a:gd name="connsiteY0-346" fmla="*/ 38404 h 1593557"/>
              <a:gd name="connsiteX1-347" fmla="*/ 1124360 w 4867372"/>
              <a:gd name="connsiteY1-348" fmla="*/ 476974 h 1593557"/>
              <a:gd name="connsiteX2-349" fmla="*/ 2066917 w 4867372"/>
              <a:gd name="connsiteY2-350" fmla="*/ 374359 h 1593557"/>
              <a:gd name="connsiteX3-351" fmla="*/ 3038467 w 4867372"/>
              <a:gd name="connsiteY3-352" fmla="*/ 869657 h 1593557"/>
              <a:gd name="connsiteX4-353" fmla="*/ 4810117 w 4867372"/>
              <a:gd name="connsiteY4-354" fmla="*/ 1593557 h 1593557"/>
              <a:gd name="connsiteX5-355" fmla="*/ 0 w 4867372"/>
              <a:gd name="connsiteY5-356" fmla="*/ 1593557 h 1593557"/>
              <a:gd name="connsiteX6-357" fmla="*/ 0 w 4867372"/>
              <a:gd name="connsiteY6-358" fmla="*/ 38404 h 1593557"/>
              <a:gd name="connsiteX0-359" fmla="*/ 0 w 4869283"/>
              <a:gd name="connsiteY0-360" fmla="*/ 36711 h 1591864"/>
              <a:gd name="connsiteX1-361" fmla="*/ 1124360 w 4869283"/>
              <a:gd name="connsiteY1-362" fmla="*/ 475281 h 1591864"/>
              <a:gd name="connsiteX2-363" fmla="*/ 1663822 w 4869283"/>
              <a:gd name="connsiteY2-364" fmla="*/ 166169 h 1591864"/>
              <a:gd name="connsiteX3-365" fmla="*/ 3038467 w 4869283"/>
              <a:gd name="connsiteY3-366" fmla="*/ 867964 h 1591864"/>
              <a:gd name="connsiteX4-367" fmla="*/ 4810117 w 4869283"/>
              <a:gd name="connsiteY4-368" fmla="*/ 1591864 h 1591864"/>
              <a:gd name="connsiteX5-369" fmla="*/ 0 w 4869283"/>
              <a:gd name="connsiteY5-370" fmla="*/ 1591864 h 1591864"/>
              <a:gd name="connsiteX6-371" fmla="*/ 0 w 4869283"/>
              <a:gd name="connsiteY6-372" fmla="*/ 36711 h 1591864"/>
              <a:gd name="connsiteX0-373" fmla="*/ 0 w 4868988"/>
              <a:gd name="connsiteY0-374" fmla="*/ 36530 h 1591683"/>
              <a:gd name="connsiteX1-375" fmla="*/ 1124360 w 4868988"/>
              <a:gd name="connsiteY1-376" fmla="*/ 475100 h 1591683"/>
              <a:gd name="connsiteX2-377" fmla="*/ 1724286 w 4868988"/>
              <a:gd name="connsiteY2-378" fmla="*/ 143044 h 1591683"/>
              <a:gd name="connsiteX3-379" fmla="*/ 3038467 w 4868988"/>
              <a:gd name="connsiteY3-380" fmla="*/ 867783 h 1591683"/>
              <a:gd name="connsiteX4-381" fmla="*/ 4810117 w 4868988"/>
              <a:gd name="connsiteY4-382" fmla="*/ 1591683 h 1591683"/>
              <a:gd name="connsiteX5-383" fmla="*/ 0 w 4868988"/>
              <a:gd name="connsiteY5-384" fmla="*/ 1591683 h 1591683"/>
              <a:gd name="connsiteX6-385" fmla="*/ 0 w 4868988"/>
              <a:gd name="connsiteY6-386" fmla="*/ 36530 h 1591683"/>
              <a:gd name="connsiteX0-387" fmla="*/ 0 w 4868988"/>
              <a:gd name="connsiteY0-388" fmla="*/ 36530 h 1591683"/>
              <a:gd name="connsiteX1-389" fmla="*/ 1124360 w 4868988"/>
              <a:gd name="connsiteY1-390" fmla="*/ 475100 h 1591683"/>
              <a:gd name="connsiteX2-391" fmla="*/ 1724286 w 4868988"/>
              <a:gd name="connsiteY2-392" fmla="*/ 143044 h 1591683"/>
              <a:gd name="connsiteX3-393" fmla="*/ 3038467 w 4868988"/>
              <a:gd name="connsiteY3-394" fmla="*/ 867783 h 1591683"/>
              <a:gd name="connsiteX4-395" fmla="*/ 4810117 w 4868988"/>
              <a:gd name="connsiteY4-396" fmla="*/ 1591683 h 1591683"/>
              <a:gd name="connsiteX5-397" fmla="*/ 0 w 4868988"/>
              <a:gd name="connsiteY5-398" fmla="*/ 1591683 h 1591683"/>
              <a:gd name="connsiteX6-399" fmla="*/ 0 w 4868988"/>
              <a:gd name="connsiteY6-400" fmla="*/ 36530 h 1591683"/>
              <a:gd name="connsiteX0-401" fmla="*/ 0 w 4866095"/>
              <a:gd name="connsiteY0-402" fmla="*/ 36530 h 1591683"/>
              <a:gd name="connsiteX1-403" fmla="*/ 1124360 w 4866095"/>
              <a:gd name="connsiteY1-404" fmla="*/ 475100 h 1591683"/>
              <a:gd name="connsiteX2-405" fmla="*/ 1724286 w 4866095"/>
              <a:gd name="connsiteY2-406" fmla="*/ 143044 h 1591683"/>
              <a:gd name="connsiteX3-407" fmla="*/ 2937694 w 4866095"/>
              <a:gd name="connsiteY3-408" fmla="*/ 1005448 h 1591683"/>
              <a:gd name="connsiteX4-409" fmla="*/ 4810117 w 4866095"/>
              <a:gd name="connsiteY4-410" fmla="*/ 1591683 h 1591683"/>
              <a:gd name="connsiteX5-411" fmla="*/ 0 w 4866095"/>
              <a:gd name="connsiteY5-412" fmla="*/ 1591683 h 1591683"/>
              <a:gd name="connsiteX6-413" fmla="*/ 0 w 4866095"/>
              <a:gd name="connsiteY6-414" fmla="*/ 36530 h 1591683"/>
              <a:gd name="connsiteX0-415" fmla="*/ 0 w 4810117"/>
              <a:gd name="connsiteY0-416" fmla="*/ 36530 h 1591683"/>
              <a:gd name="connsiteX1-417" fmla="*/ 1124360 w 4810117"/>
              <a:gd name="connsiteY1-418" fmla="*/ 475100 h 1591683"/>
              <a:gd name="connsiteX2-419" fmla="*/ 1724286 w 4810117"/>
              <a:gd name="connsiteY2-420" fmla="*/ 143044 h 1591683"/>
              <a:gd name="connsiteX3-421" fmla="*/ 2937694 w 4810117"/>
              <a:gd name="connsiteY3-422" fmla="*/ 1005448 h 1591683"/>
              <a:gd name="connsiteX4-423" fmla="*/ 4810117 w 4810117"/>
              <a:gd name="connsiteY4-424" fmla="*/ 1591683 h 1591683"/>
              <a:gd name="connsiteX5-425" fmla="*/ 0 w 4810117"/>
              <a:gd name="connsiteY5-426" fmla="*/ 1591683 h 1591683"/>
              <a:gd name="connsiteX6-427" fmla="*/ 0 w 4810117"/>
              <a:gd name="connsiteY6-428" fmla="*/ 36530 h 1591683"/>
            </a:gdLst>
            <a:ahLst/>
            <a:cxnLst>
              <a:cxn ang="0">
                <a:pos x="connsiteX0-415" y="connsiteY0-416"/>
              </a:cxn>
              <a:cxn ang="0">
                <a:pos x="connsiteX1-417" y="connsiteY1-418"/>
              </a:cxn>
              <a:cxn ang="0">
                <a:pos x="connsiteX2-419" y="connsiteY2-420"/>
              </a:cxn>
              <a:cxn ang="0">
                <a:pos x="connsiteX3-421" y="connsiteY3-422"/>
              </a:cxn>
              <a:cxn ang="0">
                <a:pos x="connsiteX4-423" y="connsiteY4-424"/>
              </a:cxn>
              <a:cxn ang="0">
                <a:pos x="connsiteX5-425" y="connsiteY5-426"/>
              </a:cxn>
              <a:cxn ang="0">
                <a:pos x="connsiteX6-427" y="connsiteY6-428"/>
              </a:cxn>
            </a:cxnLst>
            <a:rect l="l" t="t" r="r" b="b"/>
            <a:pathLst>
              <a:path w="4810117" h="1591683">
                <a:moveTo>
                  <a:pt x="0" y="36530"/>
                </a:moveTo>
                <a:cubicBezTo>
                  <a:pt x="667380" y="-153251"/>
                  <a:pt x="836979" y="457348"/>
                  <a:pt x="1124360" y="475100"/>
                </a:cubicBezTo>
                <a:cubicBezTo>
                  <a:pt x="1411741" y="492852"/>
                  <a:pt x="1422064" y="54653"/>
                  <a:pt x="1724286" y="143044"/>
                </a:cubicBezTo>
                <a:cubicBezTo>
                  <a:pt x="2026508" y="231435"/>
                  <a:pt x="2423389" y="764008"/>
                  <a:pt x="2937694" y="1005448"/>
                </a:cubicBezTo>
                <a:cubicBezTo>
                  <a:pt x="3451999" y="1246888"/>
                  <a:pt x="4795957" y="586225"/>
                  <a:pt x="4810117" y="1591683"/>
                </a:cubicBezTo>
                <a:lnTo>
                  <a:pt x="0" y="1591683"/>
                </a:lnTo>
                <a:lnTo>
                  <a:pt x="0" y="36530"/>
                </a:lnTo>
                <a:close/>
              </a:path>
            </a:pathLst>
          </a:custGeom>
          <a:gradFill>
            <a:gsLst>
              <a:gs pos="100000">
                <a:srgbClr val="DAEBFD"/>
              </a:gs>
              <a:gs pos="0">
                <a:srgbClr val="BEDAFF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5090679" y="2046762"/>
            <a:ext cx="395734" cy="395734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80000">
                <a:srgbClr val="486FCA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 rot="1800000">
            <a:off x="10907802" y="-730941"/>
            <a:ext cx="2225947" cy="1924050"/>
          </a:xfrm>
          <a:prstGeom prst="ellipse">
            <a:avLst/>
          </a:prstGeom>
          <a:gradFill>
            <a:gsLst>
              <a:gs pos="0">
                <a:schemeClr val="accent5">
                  <a:lumMod val="0"/>
                  <a:lumOff val="100000"/>
                </a:schemeClr>
              </a:gs>
              <a:gs pos="73000">
                <a:srgbClr val="486FCA"/>
              </a:gs>
            </a:gsLst>
            <a:path path="circle">
              <a:fillToRect l="50000" t="-80000" r="50000" b="18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/>
      <p:bldP spid="16" grpId="0"/>
      <p:bldP spid="23" grpId="0" animBg="1"/>
      <p:bldP spid="6" grpId="0" animBg="1"/>
      <p:bldP spid="18" grpId="0" animBg="1"/>
      <p:bldP spid="24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7761605" y="2310765"/>
            <a:ext cx="1407160" cy="457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486FCA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成果展示</a:t>
            </a:r>
            <a:endParaRPr lang="zh-CN" altLang="en-US" sz="2400" b="1" dirty="0" smtClean="0">
              <a:solidFill>
                <a:srgbClr val="486FCA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32" name="矩形 5"/>
          <p:cNvSpPr/>
          <p:nvPr/>
        </p:nvSpPr>
        <p:spPr>
          <a:xfrm flipH="1">
            <a:off x="0" y="-3807"/>
            <a:ext cx="8499028" cy="6858001"/>
          </a:xfrm>
          <a:custGeom>
            <a:avLst/>
            <a:gdLst>
              <a:gd name="connsiteX0" fmla="*/ 0 w 5902036"/>
              <a:gd name="connsiteY0" fmla="*/ 0 h 6858000"/>
              <a:gd name="connsiteX1" fmla="*/ 5902036 w 5902036"/>
              <a:gd name="connsiteY1" fmla="*/ 0 h 6858000"/>
              <a:gd name="connsiteX2" fmla="*/ 5902036 w 5902036"/>
              <a:gd name="connsiteY2" fmla="*/ 6858000 h 6858000"/>
              <a:gd name="connsiteX3" fmla="*/ 0 w 5902036"/>
              <a:gd name="connsiteY3" fmla="*/ 6858000 h 6858000"/>
              <a:gd name="connsiteX4" fmla="*/ 0 w 5902036"/>
              <a:gd name="connsiteY4" fmla="*/ 0 h 6858000"/>
              <a:gd name="connsiteX0-1" fmla="*/ 0 w 5902036"/>
              <a:gd name="connsiteY0-2" fmla="*/ 0 h 6858000"/>
              <a:gd name="connsiteX1-3" fmla="*/ 3616036 w 5902036"/>
              <a:gd name="connsiteY1-4" fmla="*/ 0 h 6858000"/>
              <a:gd name="connsiteX2-5" fmla="*/ 5902036 w 5902036"/>
              <a:gd name="connsiteY2-6" fmla="*/ 0 h 6858000"/>
              <a:gd name="connsiteX3-7" fmla="*/ 5902036 w 5902036"/>
              <a:gd name="connsiteY3-8" fmla="*/ 6858000 h 6858000"/>
              <a:gd name="connsiteX4-9" fmla="*/ 0 w 5902036"/>
              <a:gd name="connsiteY4-10" fmla="*/ 6858000 h 6858000"/>
              <a:gd name="connsiteX5" fmla="*/ 0 w 5902036"/>
              <a:gd name="connsiteY5" fmla="*/ 0 h 6858000"/>
              <a:gd name="connsiteX0-11" fmla="*/ 0 w 5902036"/>
              <a:gd name="connsiteY0-12" fmla="*/ 0 h 6858000"/>
              <a:gd name="connsiteX1-13" fmla="*/ 3616036 w 5902036"/>
              <a:gd name="connsiteY1-14" fmla="*/ 0 h 6858000"/>
              <a:gd name="connsiteX2-15" fmla="*/ 3616036 w 5902036"/>
              <a:gd name="connsiteY2-16" fmla="*/ 0 h 6858000"/>
              <a:gd name="connsiteX3-17" fmla="*/ 5902036 w 5902036"/>
              <a:gd name="connsiteY3-18" fmla="*/ 0 h 6858000"/>
              <a:gd name="connsiteX4-19" fmla="*/ 5902036 w 5902036"/>
              <a:gd name="connsiteY4-20" fmla="*/ 6858000 h 6858000"/>
              <a:gd name="connsiteX5-21" fmla="*/ 0 w 5902036"/>
              <a:gd name="connsiteY5-22" fmla="*/ 6858000 h 6858000"/>
              <a:gd name="connsiteX6" fmla="*/ 0 w 5902036"/>
              <a:gd name="connsiteY6" fmla="*/ 0 h 6858000"/>
              <a:gd name="connsiteX0-23" fmla="*/ 0 w 5902036"/>
              <a:gd name="connsiteY0-24" fmla="*/ 6858000 h 6858000"/>
              <a:gd name="connsiteX1-25" fmla="*/ 3616036 w 5902036"/>
              <a:gd name="connsiteY1-26" fmla="*/ 0 h 6858000"/>
              <a:gd name="connsiteX2-27" fmla="*/ 3616036 w 5902036"/>
              <a:gd name="connsiteY2-28" fmla="*/ 0 h 6858000"/>
              <a:gd name="connsiteX3-29" fmla="*/ 5902036 w 5902036"/>
              <a:gd name="connsiteY3-30" fmla="*/ 0 h 6858000"/>
              <a:gd name="connsiteX4-31" fmla="*/ 5902036 w 5902036"/>
              <a:gd name="connsiteY4-32" fmla="*/ 6858000 h 6858000"/>
              <a:gd name="connsiteX5-33" fmla="*/ 0 w 5902036"/>
              <a:gd name="connsiteY5-34" fmla="*/ 6858000 h 6858000"/>
              <a:gd name="connsiteX0-35" fmla="*/ 0 w 5902036"/>
              <a:gd name="connsiteY0-36" fmla="*/ 6858000 h 6858000"/>
              <a:gd name="connsiteX1-37" fmla="*/ 2496245 w 5902036"/>
              <a:gd name="connsiteY1-38" fmla="*/ 2078182 h 6858000"/>
              <a:gd name="connsiteX2-39" fmla="*/ 3616036 w 5902036"/>
              <a:gd name="connsiteY2-40" fmla="*/ 0 h 6858000"/>
              <a:gd name="connsiteX3-41" fmla="*/ 3616036 w 5902036"/>
              <a:gd name="connsiteY3-42" fmla="*/ 0 h 6858000"/>
              <a:gd name="connsiteX4-43" fmla="*/ 5902036 w 5902036"/>
              <a:gd name="connsiteY4-44" fmla="*/ 0 h 6858000"/>
              <a:gd name="connsiteX5-45" fmla="*/ 5902036 w 5902036"/>
              <a:gd name="connsiteY5-46" fmla="*/ 6858000 h 6858000"/>
              <a:gd name="connsiteX6-47" fmla="*/ 0 w 5902036"/>
              <a:gd name="connsiteY6-48" fmla="*/ 6858000 h 6858000"/>
              <a:gd name="connsiteX0-49" fmla="*/ 84345 w 5986381"/>
              <a:gd name="connsiteY0-50" fmla="*/ 6858000 h 6858000"/>
              <a:gd name="connsiteX1-51" fmla="*/ 2580590 w 5986381"/>
              <a:gd name="connsiteY1-52" fmla="*/ 2078182 h 6858000"/>
              <a:gd name="connsiteX2-53" fmla="*/ 3700381 w 5986381"/>
              <a:gd name="connsiteY2-54" fmla="*/ 0 h 6858000"/>
              <a:gd name="connsiteX3-55" fmla="*/ 3700381 w 5986381"/>
              <a:gd name="connsiteY3-56" fmla="*/ 0 h 6858000"/>
              <a:gd name="connsiteX4-57" fmla="*/ 5986381 w 5986381"/>
              <a:gd name="connsiteY4-58" fmla="*/ 0 h 6858000"/>
              <a:gd name="connsiteX5-59" fmla="*/ 5986381 w 5986381"/>
              <a:gd name="connsiteY5-60" fmla="*/ 6858000 h 6858000"/>
              <a:gd name="connsiteX6-61" fmla="*/ 84345 w 5986381"/>
              <a:gd name="connsiteY6-62" fmla="*/ 6858000 h 6858000"/>
              <a:gd name="connsiteX0-63" fmla="*/ 86467 w 5988503"/>
              <a:gd name="connsiteY0-64" fmla="*/ 6858000 h 6858000"/>
              <a:gd name="connsiteX1-65" fmla="*/ 2511758 w 5988503"/>
              <a:gd name="connsiteY1-66" fmla="*/ 3158837 h 6858000"/>
              <a:gd name="connsiteX2-67" fmla="*/ 3702503 w 5988503"/>
              <a:gd name="connsiteY2-68" fmla="*/ 0 h 6858000"/>
              <a:gd name="connsiteX3-69" fmla="*/ 3702503 w 5988503"/>
              <a:gd name="connsiteY3-70" fmla="*/ 0 h 6858000"/>
              <a:gd name="connsiteX4-71" fmla="*/ 5988503 w 5988503"/>
              <a:gd name="connsiteY4-72" fmla="*/ 0 h 6858000"/>
              <a:gd name="connsiteX5-73" fmla="*/ 5988503 w 5988503"/>
              <a:gd name="connsiteY5-74" fmla="*/ 6858000 h 6858000"/>
              <a:gd name="connsiteX6-75" fmla="*/ 86467 w 5988503"/>
              <a:gd name="connsiteY6-76" fmla="*/ 6858000 h 6858000"/>
              <a:gd name="connsiteX0-77" fmla="*/ 73865 w 5975901"/>
              <a:gd name="connsiteY0-78" fmla="*/ 6858000 h 6858000"/>
              <a:gd name="connsiteX1-79" fmla="*/ 2499156 w 5975901"/>
              <a:gd name="connsiteY1-80" fmla="*/ 3158837 h 6858000"/>
              <a:gd name="connsiteX2-81" fmla="*/ 3689901 w 5975901"/>
              <a:gd name="connsiteY2-82" fmla="*/ 0 h 6858000"/>
              <a:gd name="connsiteX3-83" fmla="*/ 3689901 w 5975901"/>
              <a:gd name="connsiteY3-84" fmla="*/ 0 h 6858000"/>
              <a:gd name="connsiteX4-85" fmla="*/ 5975901 w 5975901"/>
              <a:gd name="connsiteY4-86" fmla="*/ 0 h 6858000"/>
              <a:gd name="connsiteX5-87" fmla="*/ 5975901 w 5975901"/>
              <a:gd name="connsiteY5-88" fmla="*/ 6858000 h 6858000"/>
              <a:gd name="connsiteX6-89" fmla="*/ 73865 w 5975901"/>
              <a:gd name="connsiteY6-90" fmla="*/ 6858000 h 6858000"/>
              <a:gd name="connsiteX0-91" fmla="*/ 0 w 5902036"/>
              <a:gd name="connsiteY0-92" fmla="*/ 6858000 h 6858000"/>
              <a:gd name="connsiteX1-93" fmla="*/ 2425291 w 5902036"/>
              <a:gd name="connsiteY1-94" fmla="*/ 3158837 h 6858000"/>
              <a:gd name="connsiteX2-95" fmla="*/ 3616036 w 5902036"/>
              <a:gd name="connsiteY2-96" fmla="*/ 0 h 6858000"/>
              <a:gd name="connsiteX3-97" fmla="*/ 3616036 w 5902036"/>
              <a:gd name="connsiteY3-98" fmla="*/ 0 h 6858000"/>
              <a:gd name="connsiteX4-99" fmla="*/ 5902036 w 5902036"/>
              <a:gd name="connsiteY4-100" fmla="*/ 0 h 6858000"/>
              <a:gd name="connsiteX5-101" fmla="*/ 5902036 w 5902036"/>
              <a:gd name="connsiteY5-102" fmla="*/ 6858000 h 6858000"/>
              <a:gd name="connsiteX6-103" fmla="*/ 0 w 5902036"/>
              <a:gd name="connsiteY6-104" fmla="*/ 6858000 h 6858000"/>
              <a:gd name="connsiteX0-105" fmla="*/ 0 w 5902036"/>
              <a:gd name="connsiteY0-106" fmla="*/ 6858000 h 6858000"/>
              <a:gd name="connsiteX1-107" fmla="*/ 2425291 w 5902036"/>
              <a:gd name="connsiteY1-108" fmla="*/ 3158837 h 6858000"/>
              <a:gd name="connsiteX2-109" fmla="*/ 3616036 w 5902036"/>
              <a:gd name="connsiteY2-110" fmla="*/ 0 h 6858000"/>
              <a:gd name="connsiteX3-111" fmla="*/ 3616036 w 5902036"/>
              <a:gd name="connsiteY3-112" fmla="*/ 0 h 6858000"/>
              <a:gd name="connsiteX4-113" fmla="*/ 5902036 w 5902036"/>
              <a:gd name="connsiteY4-114" fmla="*/ 0 h 6858000"/>
              <a:gd name="connsiteX5-115" fmla="*/ 5902036 w 5902036"/>
              <a:gd name="connsiteY5-116" fmla="*/ 6858000 h 6858000"/>
              <a:gd name="connsiteX6-117" fmla="*/ 0 w 5902036"/>
              <a:gd name="connsiteY6-118" fmla="*/ 6858000 h 6858000"/>
              <a:gd name="connsiteX0-119" fmla="*/ 0 w 5902036"/>
              <a:gd name="connsiteY0-120" fmla="*/ 6858000 h 6858000"/>
              <a:gd name="connsiteX1-121" fmla="*/ 2425291 w 5902036"/>
              <a:gd name="connsiteY1-122" fmla="*/ 3158837 h 6858000"/>
              <a:gd name="connsiteX2-123" fmla="*/ 3616036 w 5902036"/>
              <a:gd name="connsiteY2-124" fmla="*/ 0 h 6858000"/>
              <a:gd name="connsiteX3-125" fmla="*/ 3616036 w 5902036"/>
              <a:gd name="connsiteY3-126" fmla="*/ 0 h 6858000"/>
              <a:gd name="connsiteX4-127" fmla="*/ 5902036 w 5902036"/>
              <a:gd name="connsiteY4-128" fmla="*/ 0 h 6858000"/>
              <a:gd name="connsiteX5-129" fmla="*/ 5902036 w 5902036"/>
              <a:gd name="connsiteY5-130" fmla="*/ 6858000 h 6858000"/>
              <a:gd name="connsiteX6-131" fmla="*/ 0 w 5902036"/>
              <a:gd name="connsiteY6-132" fmla="*/ 6858000 h 6858000"/>
              <a:gd name="connsiteX0-133" fmla="*/ 0 w 5902036"/>
              <a:gd name="connsiteY0-134" fmla="*/ 6858000 h 6858000"/>
              <a:gd name="connsiteX1-135" fmla="*/ 2425291 w 5902036"/>
              <a:gd name="connsiteY1-136" fmla="*/ 3158837 h 6858000"/>
              <a:gd name="connsiteX2-137" fmla="*/ 3616036 w 5902036"/>
              <a:gd name="connsiteY2-138" fmla="*/ 0 h 6858000"/>
              <a:gd name="connsiteX3-139" fmla="*/ 3616036 w 5902036"/>
              <a:gd name="connsiteY3-140" fmla="*/ 0 h 6858000"/>
              <a:gd name="connsiteX4-141" fmla="*/ 5902036 w 5902036"/>
              <a:gd name="connsiteY4-142" fmla="*/ 0 h 6858000"/>
              <a:gd name="connsiteX5-143" fmla="*/ 5902036 w 5902036"/>
              <a:gd name="connsiteY5-144" fmla="*/ 6858000 h 6858000"/>
              <a:gd name="connsiteX6-145" fmla="*/ 0 w 5902036"/>
              <a:gd name="connsiteY6-146" fmla="*/ 6858000 h 6858000"/>
              <a:gd name="connsiteX0-147" fmla="*/ 0 w 5902036"/>
              <a:gd name="connsiteY0-148" fmla="*/ 6858000 h 6858000"/>
              <a:gd name="connsiteX1-149" fmla="*/ 2425291 w 5902036"/>
              <a:gd name="connsiteY1-150" fmla="*/ 3158837 h 6858000"/>
              <a:gd name="connsiteX2-151" fmla="*/ 3616036 w 5902036"/>
              <a:gd name="connsiteY2-152" fmla="*/ 0 h 6858000"/>
              <a:gd name="connsiteX3-153" fmla="*/ 3616036 w 5902036"/>
              <a:gd name="connsiteY3-154" fmla="*/ 0 h 6858000"/>
              <a:gd name="connsiteX4-155" fmla="*/ 5902036 w 5902036"/>
              <a:gd name="connsiteY4-156" fmla="*/ 0 h 6858000"/>
              <a:gd name="connsiteX5-157" fmla="*/ 5902036 w 5902036"/>
              <a:gd name="connsiteY5-158" fmla="*/ 6858000 h 6858000"/>
              <a:gd name="connsiteX6-159" fmla="*/ 0 w 5902036"/>
              <a:gd name="connsiteY6-160" fmla="*/ 6858000 h 6858000"/>
              <a:gd name="connsiteX0-161" fmla="*/ 0 w 5902036"/>
              <a:gd name="connsiteY0-162" fmla="*/ 6858000 h 6858000"/>
              <a:gd name="connsiteX1-163" fmla="*/ 2070523 w 5902036"/>
              <a:gd name="connsiteY1-164" fmla="*/ 3796146 h 6858000"/>
              <a:gd name="connsiteX2-165" fmla="*/ 3616036 w 5902036"/>
              <a:gd name="connsiteY2-166" fmla="*/ 0 h 6858000"/>
              <a:gd name="connsiteX3-167" fmla="*/ 3616036 w 5902036"/>
              <a:gd name="connsiteY3-168" fmla="*/ 0 h 6858000"/>
              <a:gd name="connsiteX4-169" fmla="*/ 5902036 w 5902036"/>
              <a:gd name="connsiteY4-170" fmla="*/ 0 h 6858000"/>
              <a:gd name="connsiteX5-171" fmla="*/ 5902036 w 5902036"/>
              <a:gd name="connsiteY5-172" fmla="*/ 6858000 h 6858000"/>
              <a:gd name="connsiteX6-173" fmla="*/ 0 w 5902036"/>
              <a:gd name="connsiteY6-174" fmla="*/ 6858000 h 6858000"/>
              <a:gd name="connsiteX0-175" fmla="*/ 0 w 5902036"/>
              <a:gd name="connsiteY0-176" fmla="*/ 6858000 h 6858000"/>
              <a:gd name="connsiteX1-177" fmla="*/ 2070523 w 5902036"/>
              <a:gd name="connsiteY1-178" fmla="*/ 3796146 h 6858000"/>
              <a:gd name="connsiteX2-179" fmla="*/ 3616036 w 5902036"/>
              <a:gd name="connsiteY2-180" fmla="*/ 0 h 6858000"/>
              <a:gd name="connsiteX3-181" fmla="*/ 3616036 w 5902036"/>
              <a:gd name="connsiteY3-182" fmla="*/ 0 h 6858000"/>
              <a:gd name="connsiteX4-183" fmla="*/ 5902036 w 5902036"/>
              <a:gd name="connsiteY4-184" fmla="*/ 0 h 6858000"/>
              <a:gd name="connsiteX5-185" fmla="*/ 5902036 w 5902036"/>
              <a:gd name="connsiteY5-186" fmla="*/ 6858000 h 6858000"/>
              <a:gd name="connsiteX6-187" fmla="*/ 0 w 5902036"/>
              <a:gd name="connsiteY6-188" fmla="*/ 6858000 h 6858000"/>
              <a:gd name="connsiteX0-189" fmla="*/ 0 w 5902036"/>
              <a:gd name="connsiteY0-190" fmla="*/ 6858000 h 6858000"/>
              <a:gd name="connsiteX1-191" fmla="*/ 2070523 w 5902036"/>
              <a:gd name="connsiteY1-192" fmla="*/ 3796146 h 6858000"/>
              <a:gd name="connsiteX2-193" fmla="*/ 3616036 w 5902036"/>
              <a:gd name="connsiteY2-194" fmla="*/ 0 h 6858000"/>
              <a:gd name="connsiteX3-195" fmla="*/ 3616036 w 5902036"/>
              <a:gd name="connsiteY3-196" fmla="*/ 0 h 6858000"/>
              <a:gd name="connsiteX4-197" fmla="*/ 5902036 w 5902036"/>
              <a:gd name="connsiteY4-198" fmla="*/ 0 h 6858000"/>
              <a:gd name="connsiteX5-199" fmla="*/ 5902036 w 5902036"/>
              <a:gd name="connsiteY5-200" fmla="*/ 6858000 h 6858000"/>
              <a:gd name="connsiteX6-201" fmla="*/ 0 w 5902036"/>
              <a:gd name="connsiteY6-202" fmla="*/ 6858000 h 6858000"/>
              <a:gd name="connsiteX0-203" fmla="*/ 0 w 5902036"/>
              <a:gd name="connsiteY0-204" fmla="*/ 6858000 h 6858000"/>
              <a:gd name="connsiteX1-205" fmla="*/ 2602677 w 5902036"/>
              <a:gd name="connsiteY1-206" fmla="*/ 2189018 h 6858000"/>
              <a:gd name="connsiteX2-207" fmla="*/ 3616036 w 5902036"/>
              <a:gd name="connsiteY2-208" fmla="*/ 0 h 6858000"/>
              <a:gd name="connsiteX3-209" fmla="*/ 3616036 w 5902036"/>
              <a:gd name="connsiteY3-210" fmla="*/ 0 h 6858000"/>
              <a:gd name="connsiteX4-211" fmla="*/ 5902036 w 5902036"/>
              <a:gd name="connsiteY4-212" fmla="*/ 0 h 6858000"/>
              <a:gd name="connsiteX5-213" fmla="*/ 5902036 w 5902036"/>
              <a:gd name="connsiteY5-214" fmla="*/ 6858000 h 6858000"/>
              <a:gd name="connsiteX6-215" fmla="*/ 0 w 5902036"/>
              <a:gd name="connsiteY6-216" fmla="*/ 6858000 h 6858000"/>
              <a:gd name="connsiteX0-217" fmla="*/ 0 w 5902036"/>
              <a:gd name="connsiteY0-218" fmla="*/ 6858000 h 6858000"/>
              <a:gd name="connsiteX1-219" fmla="*/ 2602677 w 5902036"/>
              <a:gd name="connsiteY1-220" fmla="*/ 2189018 h 6858000"/>
              <a:gd name="connsiteX2-221" fmla="*/ 3616036 w 5902036"/>
              <a:gd name="connsiteY2-222" fmla="*/ 0 h 6858000"/>
              <a:gd name="connsiteX3-223" fmla="*/ 3616036 w 5902036"/>
              <a:gd name="connsiteY3-224" fmla="*/ 0 h 6858000"/>
              <a:gd name="connsiteX4-225" fmla="*/ 5902036 w 5902036"/>
              <a:gd name="connsiteY4-226" fmla="*/ 0 h 6858000"/>
              <a:gd name="connsiteX5-227" fmla="*/ 5902036 w 5902036"/>
              <a:gd name="connsiteY5-228" fmla="*/ 6858000 h 6858000"/>
              <a:gd name="connsiteX6-229" fmla="*/ 0 w 5902036"/>
              <a:gd name="connsiteY6-230" fmla="*/ 6858000 h 6858000"/>
              <a:gd name="connsiteX0-231" fmla="*/ 0 w 5902036"/>
              <a:gd name="connsiteY0-232" fmla="*/ 6858000 h 6858000"/>
              <a:gd name="connsiteX1-233" fmla="*/ 2159215 w 5902036"/>
              <a:gd name="connsiteY1-234" fmla="*/ 2743199 h 6858000"/>
              <a:gd name="connsiteX2-235" fmla="*/ 3616036 w 5902036"/>
              <a:gd name="connsiteY2-236" fmla="*/ 0 h 6858000"/>
              <a:gd name="connsiteX3-237" fmla="*/ 3616036 w 5902036"/>
              <a:gd name="connsiteY3-238" fmla="*/ 0 h 6858000"/>
              <a:gd name="connsiteX4-239" fmla="*/ 5902036 w 5902036"/>
              <a:gd name="connsiteY4-240" fmla="*/ 0 h 6858000"/>
              <a:gd name="connsiteX5-241" fmla="*/ 5902036 w 5902036"/>
              <a:gd name="connsiteY5-242" fmla="*/ 6858000 h 6858000"/>
              <a:gd name="connsiteX6-243" fmla="*/ 0 w 5902036"/>
              <a:gd name="connsiteY6-244" fmla="*/ 6858000 h 6858000"/>
              <a:gd name="connsiteX0-245" fmla="*/ 1861169 w 7763205"/>
              <a:gd name="connsiteY0-246" fmla="*/ 6858000 h 6858000"/>
              <a:gd name="connsiteX1-247" fmla="*/ 4020384 w 7763205"/>
              <a:gd name="connsiteY1-248" fmla="*/ 2743199 h 6858000"/>
              <a:gd name="connsiteX2-249" fmla="*/ 5477205 w 7763205"/>
              <a:gd name="connsiteY2-250" fmla="*/ 0 h 6858000"/>
              <a:gd name="connsiteX3-251" fmla="*/ 0 w 7763205"/>
              <a:gd name="connsiteY3-252" fmla="*/ 35169 h 6858000"/>
              <a:gd name="connsiteX4-253" fmla="*/ 7763205 w 7763205"/>
              <a:gd name="connsiteY4-254" fmla="*/ 0 h 6858000"/>
              <a:gd name="connsiteX5-255" fmla="*/ 7763205 w 7763205"/>
              <a:gd name="connsiteY5-256" fmla="*/ 6858000 h 6858000"/>
              <a:gd name="connsiteX6-257" fmla="*/ 1861169 w 7763205"/>
              <a:gd name="connsiteY6-258" fmla="*/ 6858000 h 6858000"/>
              <a:gd name="connsiteX0-259" fmla="*/ 1861169 w 7763205"/>
              <a:gd name="connsiteY0-260" fmla="*/ 6858000 h 6858000"/>
              <a:gd name="connsiteX1-261" fmla="*/ 4020384 w 7763205"/>
              <a:gd name="connsiteY1-262" fmla="*/ 2743199 h 6858000"/>
              <a:gd name="connsiteX2-263" fmla="*/ 3035753 w 7763205"/>
              <a:gd name="connsiteY2-264" fmla="*/ 914400 h 6858000"/>
              <a:gd name="connsiteX3-265" fmla="*/ 0 w 7763205"/>
              <a:gd name="connsiteY3-266" fmla="*/ 35169 h 6858000"/>
              <a:gd name="connsiteX4-267" fmla="*/ 7763205 w 7763205"/>
              <a:gd name="connsiteY4-268" fmla="*/ 0 h 6858000"/>
              <a:gd name="connsiteX5-269" fmla="*/ 7763205 w 7763205"/>
              <a:gd name="connsiteY5-270" fmla="*/ 6858000 h 6858000"/>
              <a:gd name="connsiteX6-271" fmla="*/ 1861169 w 7763205"/>
              <a:gd name="connsiteY6-272" fmla="*/ 6858000 h 6858000"/>
              <a:gd name="connsiteX0-273" fmla="*/ 1861169 w 7763205"/>
              <a:gd name="connsiteY0-274" fmla="*/ 6858000 h 6858000"/>
              <a:gd name="connsiteX1-275" fmla="*/ 4020384 w 7763205"/>
              <a:gd name="connsiteY1-276" fmla="*/ 2743199 h 6858000"/>
              <a:gd name="connsiteX2-277" fmla="*/ 3035753 w 7763205"/>
              <a:gd name="connsiteY2-278" fmla="*/ 914400 h 6858000"/>
              <a:gd name="connsiteX3-279" fmla="*/ 0 w 7763205"/>
              <a:gd name="connsiteY3-280" fmla="*/ 17584 h 6858000"/>
              <a:gd name="connsiteX4-281" fmla="*/ 7763205 w 7763205"/>
              <a:gd name="connsiteY4-282" fmla="*/ 0 h 6858000"/>
              <a:gd name="connsiteX5-283" fmla="*/ 7763205 w 7763205"/>
              <a:gd name="connsiteY5-284" fmla="*/ 6858000 h 6858000"/>
              <a:gd name="connsiteX6-285" fmla="*/ 1861169 w 7763205"/>
              <a:gd name="connsiteY6-286" fmla="*/ 6858000 h 6858000"/>
              <a:gd name="connsiteX0-287" fmla="*/ 1861169 w 7763205"/>
              <a:gd name="connsiteY0-288" fmla="*/ 6858001 h 6858001"/>
              <a:gd name="connsiteX1-289" fmla="*/ 4020384 w 7763205"/>
              <a:gd name="connsiteY1-290" fmla="*/ 2743200 h 6858001"/>
              <a:gd name="connsiteX2-291" fmla="*/ 3035753 w 7763205"/>
              <a:gd name="connsiteY2-292" fmla="*/ 914401 h 6858001"/>
              <a:gd name="connsiteX3-293" fmla="*/ 0 w 7763205"/>
              <a:gd name="connsiteY3-294" fmla="*/ 0 h 6858001"/>
              <a:gd name="connsiteX4-295" fmla="*/ 7763205 w 7763205"/>
              <a:gd name="connsiteY4-296" fmla="*/ 1 h 6858001"/>
              <a:gd name="connsiteX5-297" fmla="*/ 7763205 w 7763205"/>
              <a:gd name="connsiteY5-298" fmla="*/ 6858001 h 6858001"/>
              <a:gd name="connsiteX6-299" fmla="*/ 1861169 w 7763205"/>
              <a:gd name="connsiteY6-300" fmla="*/ 6858001 h 6858001"/>
              <a:gd name="connsiteX0-301" fmla="*/ 1861169 w 7763205"/>
              <a:gd name="connsiteY0-302" fmla="*/ 6858001 h 6858001"/>
              <a:gd name="connsiteX1-303" fmla="*/ 4020384 w 7763205"/>
              <a:gd name="connsiteY1-304" fmla="*/ 2743200 h 6858001"/>
              <a:gd name="connsiteX2-305" fmla="*/ 3035753 w 7763205"/>
              <a:gd name="connsiteY2-306" fmla="*/ 914401 h 6858001"/>
              <a:gd name="connsiteX3-307" fmla="*/ 0 w 7763205"/>
              <a:gd name="connsiteY3-308" fmla="*/ 0 h 6858001"/>
              <a:gd name="connsiteX4-309" fmla="*/ 7763205 w 7763205"/>
              <a:gd name="connsiteY4-310" fmla="*/ 1 h 6858001"/>
              <a:gd name="connsiteX5-311" fmla="*/ 7763205 w 7763205"/>
              <a:gd name="connsiteY5-312" fmla="*/ 6858001 h 6858001"/>
              <a:gd name="connsiteX6-313" fmla="*/ 1861169 w 7763205"/>
              <a:gd name="connsiteY6-314" fmla="*/ 6858001 h 6858001"/>
              <a:gd name="connsiteX0-315" fmla="*/ 1861169 w 7763205"/>
              <a:gd name="connsiteY0-316" fmla="*/ 6858001 h 6858001"/>
              <a:gd name="connsiteX1-317" fmla="*/ 4020384 w 7763205"/>
              <a:gd name="connsiteY1-318" fmla="*/ 2743200 h 6858001"/>
              <a:gd name="connsiteX2-319" fmla="*/ 2875131 w 7763205"/>
              <a:gd name="connsiteY2-320" fmla="*/ 1019908 h 6858001"/>
              <a:gd name="connsiteX3-321" fmla="*/ 0 w 7763205"/>
              <a:gd name="connsiteY3-322" fmla="*/ 0 h 6858001"/>
              <a:gd name="connsiteX4-323" fmla="*/ 7763205 w 7763205"/>
              <a:gd name="connsiteY4-324" fmla="*/ 1 h 6858001"/>
              <a:gd name="connsiteX5-325" fmla="*/ 7763205 w 7763205"/>
              <a:gd name="connsiteY5-326" fmla="*/ 6858001 h 6858001"/>
              <a:gd name="connsiteX6-327" fmla="*/ 1861169 w 7763205"/>
              <a:gd name="connsiteY6-328" fmla="*/ 6858001 h 6858001"/>
              <a:gd name="connsiteX0-329" fmla="*/ 1861169 w 7763205"/>
              <a:gd name="connsiteY0-330" fmla="*/ 6858001 h 6858001"/>
              <a:gd name="connsiteX1-331" fmla="*/ 4020384 w 7763205"/>
              <a:gd name="connsiteY1-332" fmla="*/ 2743200 h 6858001"/>
              <a:gd name="connsiteX2-333" fmla="*/ 2875131 w 7763205"/>
              <a:gd name="connsiteY2-334" fmla="*/ 1019908 h 6858001"/>
              <a:gd name="connsiteX3-335" fmla="*/ 0 w 7763205"/>
              <a:gd name="connsiteY3-336" fmla="*/ 0 h 6858001"/>
              <a:gd name="connsiteX4-337" fmla="*/ 7763205 w 7763205"/>
              <a:gd name="connsiteY4-338" fmla="*/ 1 h 6858001"/>
              <a:gd name="connsiteX5-339" fmla="*/ 7763205 w 7763205"/>
              <a:gd name="connsiteY5-340" fmla="*/ 6858001 h 6858001"/>
              <a:gd name="connsiteX6-341" fmla="*/ 1861169 w 7763205"/>
              <a:gd name="connsiteY6-342" fmla="*/ 6858001 h 6858001"/>
              <a:gd name="connsiteX0-343" fmla="*/ 1861169 w 7763205"/>
              <a:gd name="connsiteY0-344" fmla="*/ 6858001 h 6858001"/>
              <a:gd name="connsiteX1-345" fmla="*/ 4020384 w 7763205"/>
              <a:gd name="connsiteY1-346" fmla="*/ 2743200 h 6858001"/>
              <a:gd name="connsiteX2-347" fmla="*/ 2875131 w 7763205"/>
              <a:gd name="connsiteY2-348" fmla="*/ 1019908 h 6858001"/>
              <a:gd name="connsiteX3-349" fmla="*/ 0 w 7763205"/>
              <a:gd name="connsiteY3-350" fmla="*/ 0 h 6858001"/>
              <a:gd name="connsiteX4-351" fmla="*/ 7763205 w 7763205"/>
              <a:gd name="connsiteY4-352" fmla="*/ 1 h 6858001"/>
              <a:gd name="connsiteX5-353" fmla="*/ 7763205 w 7763205"/>
              <a:gd name="connsiteY5-354" fmla="*/ 6858001 h 6858001"/>
              <a:gd name="connsiteX6-355" fmla="*/ 1861169 w 7763205"/>
              <a:gd name="connsiteY6-356" fmla="*/ 6858001 h 6858001"/>
              <a:gd name="connsiteX0-357" fmla="*/ 1861169 w 7763205"/>
              <a:gd name="connsiteY0-358" fmla="*/ 6858001 h 6858001"/>
              <a:gd name="connsiteX1-359" fmla="*/ 4020384 w 7763205"/>
              <a:gd name="connsiteY1-360" fmla="*/ 2743200 h 6858001"/>
              <a:gd name="connsiteX2-361" fmla="*/ 3083940 w 7763205"/>
              <a:gd name="connsiteY2-362" fmla="*/ 1090246 h 6858001"/>
              <a:gd name="connsiteX3-363" fmla="*/ 0 w 7763205"/>
              <a:gd name="connsiteY3-364" fmla="*/ 0 h 6858001"/>
              <a:gd name="connsiteX4-365" fmla="*/ 7763205 w 7763205"/>
              <a:gd name="connsiteY4-366" fmla="*/ 1 h 6858001"/>
              <a:gd name="connsiteX5-367" fmla="*/ 7763205 w 7763205"/>
              <a:gd name="connsiteY5-368" fmla="*/ 6858001 h 6858001"/>
              <a:gd name="connsiteX6-369" fmla="*/ 1861169 w 7763205"/>
              <a:gd name="connsiteY6-370" fmla="*/ 6858001 h 6858001"/>
              <a:gd name="connsiteX0-371" fmla="*/ 1861169 w 7763205"/>
              <a:gd name="connsiteY0-372" fmla="*/ 6858001 h 6858001"/>
              <a:gd name="connsiteX1-373" fmla="*/ 4020384 w 7763205"/>
              <a:gd name="connsiteY1-374" fmla="*/ 2743200 h 6858001"/>
              <a:gd name="connsiteX2-375" fmla="*/ 3083940 w 7763205"/>
              <a:gd name="connsiteY2-376" fmla="*/ 1090246 h 6858001"/>
              <a:gd name="connsiteX3-377" fmla="*/ 0 w 7763205"/>
              <a:gd name="connsiteY3-378" fmla="*/ 0 h 6858001"/>
              <a:gd name="connsiteX4-379" fmla="*/ 7763205 w 7763205"/>
              <a:gd name="connsiteY4-380" fmla="*/ 1 h 6858001"/>
              <a:gd name="connsiteX5-381" fmla="*/ 7763205 w 7763205"/>
              <a:gd name="connsiteY5-382" fmla="*/ 6858001 h 6858001"/>
              <a:gd name="connsiteX6-383" fmla="*/ 1861169 w 7763205"/>
              <a:gd name="connsiteY6-384" fmla="*/ 6858001 h 6858001"/>
              <a:gd name="connsiteX0-385" fmla="*/ 1861169 w 7763205"/>
              <a:gd name="connsiteY0-386" fmla="*/ 6858001 h 6858001"/>
              <a:gd name="connsiteX1-387" fmla="*/ 3586705 w 7763205"/>
              <a:gd name="connsiteY1-388" fmla="*/ 2708030 h 6858001"/>
              <a:gd name="connsiteX2-389" fmla="*/ 3083940 w 7763205"/>
              <a:gd name="connsiteY2-390" fmla="*/ 1090246 h 6858001"/>
              <a:gd name="connsiteX3-391" fmla="*/ 0 w 7763205"/>
              <a:gd name="connsiteY3-392" fmla="*/ 0 h 6858001"/>
              <a:gd name="connsiteX4-393" fmla="*/ 7763205 w 7763205"/>
              <a:gd name="connsiteY4-394" fmla="*/ 1 h 6858001"/>
              <a:gd name="connsiteX5-395" fmla="*/ 7763205 w 7763205"/>
              <a:gd name="connsiteY5-396" fmla="*/ 6858001 h 6858001"/>
              <a:gd name="connsiteX6-397" fmla="*/ 1861169 w 7763205"/>
              <a:gd name="connsiteY6-398" fmla="*/ 6858001 h 6858001"/>
              <a:gd name="connsiteX0-399" fmla="*/ 1861169 w 7763205"/>
              <a:gd name="connsiteY0-400" fmla="*/ 6858001 h 6858001"/>
              <a:gd name="connsiteX1-401" fmla="*/ 3586705 w 7763205"/>
              <a:gd name="connsiteY1-402" fmla="*/ 2708030 h 6858001"/>
              <a:gd name="connsiteX2-403" fmla="*/ 3083940 w 7763205"/>
              <a:gd name="connsiteY2-404" fmla="*/ 1090246 h 6858001"/>
              <a:gd name="connsiteX3-405" fmla="*/ 0 w 7763205"/>
              <a:gd name="connsiteY3-406" fmla="*/ 0 h 6858001"/>
              <a:gd name="connsiteX4-407" fmla="*/ 7763205 w 7763205"/>
              <a:gd name="connsiteY4-408" fmla="*/ 1 h 6858001"/>
              <a:gd name="connsiteX5-409" fmla="*/ 7763205 w 7763205"/>
              <a:gd name="connsiteY5-410" fmla="*/ 6858001 h 6858001"/>
              <a:gd name="connsiteX6-411" fmla="*/ 6665623 w 7763205"/>
              <a:gd name="connsiteY6-412" fmla="*/ 6844222 h 6858001"/>
              <a:gd name="connsiteX7" fmla="*/ 1861169 w 7763205"/>
              <a:gd name="connsiteY7" fmla="*/ 6858001 h 6858001"/>
              <a:gd name="connsiteX0-413" fmla="*/ 6665623 w 7763205"/>
              <a:gd name="connsiteY0-414" fmla="*/ 6844222 h 6858001"/>
              <a:gd name="connsiteX1-415" fmla="*/ 3586705 w 7763205"/>
              <a:gd name="connsiteY1-416" fmla="*/ 2708030 h 6858001"/>
              <a:gd name="connsiteX2-417" fmla="*/ 3083940 w 7763205"/>
              <a:gd name="connsiteY2-418" fmla="*/ 1090246 h 6858001"/>
              <a:gd name="connsiteX3-419" fmla="*/ 0 w 7763205"/>
              <a:gd name="connsiteY3-420" fmla="*/ 0 h 6858001"/>
              <a:gd name="connsiteX4-421" fmla="*/ 7763205 w 7763205"/>
              <a:gd name="connsiteY4-422" fmla="*/ 1 h 6858001"/>
              <a:gd name="connsiteX5-423" fmla="*/ 7763205 w 7763205"/>
              <a:gd name="connsiteY5-424" fmla="*/ 6858001 h 6858001"/>
              <a:gd name="connsiteX6-425" fmla="*/ 6665623 w 7763205"/>
              <a:gd name="connsiteY6-426" fmla="*/ 6844222 h 6858001"/>
              <a:gd name="connsiteX0-427" fmla="*/ 6665623 w 7763205"/>
              <a:gd name="connsiteY0-428" fmla="*/ 6844222 h 6858001"/>
              <a:gd name="connsiteX1-429" fmla="*/ 3586705 w 7763205"/>
              <a:gd name="connsiteY1-430" fmla="*/ 2708030 h 6858001"/>
              <a:gd name="connsiteX2-431" fmla="*/ 3083940 w 7763205"/>
              <a:gd name="connsiteY2-432" fmla="*/ 1090246 h 6858001"/>
              <a:gd name="connsiteX3-433" fmla="*/ 0 w 7763205"/>
              <a:gd name="connsiteY3-434" fmla="*/ 0 h 6858001"/>
              <a:gd name="connsiteX4-435" fmla="*/ 7763205 w 7763205"/>
              <a:gd name="connsiteY4-436" fmla="*/ 1 h 6858001"/>
              <a:gd name="connsiteX5-437" fmla="*/ 7763205 w 7763205"/>
              <a:gd name="connsiteY5-438" fmla="*/ 6858001 h 6858001"/>
              <a:gd name="connsiteX6-439" fmla="*/ 6665623 w 7763205"/>
              <a:gd name="connsiteY6-440" fmla="*/ 6844222 h 6858001"/>
              <a:gd name="connsiteX0-441" fmla="*/ 6665623 w 7763205"/>
              <a:gd name="connsiteY0-442" fmla="*/ 6844222 h 6858001"/>
              <a:gd name="connsiteX1-443" fmla="*/ 3120901 w 7763205"/>
              <a:gd name="connsiteY1-444" fmla="*/ 4712676 h 6858001"/>
              <a:gd name="connsiteX2-445" fmla="*/ 3083940 w 7763205"/>
              <a:gd name="connsiteY2-446" fmla="*/ 1090246 h 6858001"/>
              <a:gd name="connsiteX3-447" fmla="*/ 0 w 7763205"/>
              <a:gd name="connsiteY3-448" fmla="*/ 0 h 6858001"/>
              <a:gd name="connsiteX4-449" fmla="*/ 7763205 w 7763205"/>
              <a:gd name="connsiteY4-450" fmla="*/ 1 h 6858001"/>
              <a:gd name="connsiteX5-451" fmla="*/ 7763205 w 7763205"/>
              <a:gd name="connsiteY5-452" fmla="*/ 6858001 h 6858001"/>
              <a:gd name="connsiteX6-453" fmla="*/ 6665623 w 7763205"/>
              <a:gd name="connsiteY6-454" fmla="*/ 6844222 h 6858001"/>
              <a:gd name="connsiteX0-455" fmla="*/ 6665623 w 7763205"/>
              <a:gd name="connsiteY0-456" fmla="*/ 6844222 h 6858001"/>
              <a:gd name="connsiteX1-457" fmla="*/ 3120901 w 7763205"/>
              <a:gd name="connsiteY1-458" fmla="*/ 4712676 h 6858001"/>
              <a:gd name="connsiteX2-459" fmla="*/ 3083940 w 7763205"/>
              <a:gd name="connsiteY2-460" fmla="*/ 1090246 h 6858001"/>
              <a:gd name="connsiteX3-461" fmla="*/ 0 w 7763205"/>
              <a:gd name="connsiteY3-462" fmla="*/ 0 h 6858001"/>
              <a:gd name="connsiteX4-463" fmla="*/ 7763205 w 7763205"/>
              <a:gd name="connsiteY4-464" fmla="*/ 1 h 6858001"/>
              <a:gd name="connsiteX5-465" fmla="*/ 7763205 w 7763205"/>
              <a:gd name="connsiteY5-466" fmla="*/ 6858001 h 6858001"/>
              <a:gd name="connsiteX6-467" fmla="*/ 6665623 w 7763205"/>
              <a:gd name="connsiteY6-468" fmla="*/ 6844222 h 6858001"/>
              <a:gd name="connsiteX0-469" fmla="*/ 6665623 w 7763205"/>
              <a:gd name="connsiteY0-470" fmla="*/ 6844222 h 6858001"/>
              <a:gd name="connsiteX1-471" fmla="*/ 3024529 w 7763205"/>
              <a:gd name="connsiteY1-472" fmla="*/ 3534506 h 6858001"/>
              <a:gd name="connsiteX2-473" fmla="*/ 3083940 w 7763205"/>
              <a:gd name="connsiteY2-474" fmla="*/ 1090246 h 6858001"/>
              <a:gd name="connsiteX3-475" fmla="*/ 0 w 7763205"/>
              <a:gd name="connsiteY3-476" fmla="*/ 0 h 6858001"/>
              <a:gd name="connsiteX4-477" fmla="*/ 7763205 w 7763205"/>
              <a:gd name="connsiteY4-478" fmla="*/ 1 h 6858001"/>
              <a:gd name="connsiteX5-479" fmla="*/ 7763205 w 7763205"/>
              <a:gd name="connsiteY5-480" fmla="*/ 6858001 h 6858001"/>
              <a:gd name="connsiteX6-481" fmla="*/ 6665623 w 7763205"/>
              <a:gd name="connsiteY6-482" fmla="*/ 6844222 h 6858001"/>
              <a:gd name="connsiteX0-483" fmla="*/ 6665623 w 7763205"/>
              <a:gd name="connsiteY0-484" fmla="*/ 6844222 h 6858001"/>
              <a:gd name="connsiteX1-485" fmla="*/ 2912094 w 7763205"/>
              <a:gd name="connsiteY1-486" fmla="*/ 2831121 h 6858001"/>
              <a:gd name="connsiteX2-487" fmla="*/ 3083940 w 7763205"/>
              <a:gd name="connsiteY2-488" fmla="*/ 1090246 h 6858001"/>
              <a:gd name="connsiteX3-489" fmla="*/ 0 w 7763205"/>
              <a:gd name="connsiteY3-490" fmla="*/ 0 h 6858001"/>
              <a:gd name="connsiteX4-491" fmla="*/ 7763205 w 7763205"/>
              <a:gd name="connsiteY4-492" fmla="*/ 1 h 6858001"/>
              <a:gd name="connsiteX5-493" fmla="*/ 7763205 w 7763205"/>
              <a:gd name="connsiteY5-494" fmla="*/ 6858001 h 6858001"/>
              <a:gd name="connsiteX6-495" fmla="*/ 6665623 w 7763205"/>
              <a:gd name="connsiteY6-496" fmla="*/ 6844222 h 6858001"/>
              <a:gd name="connsiteX0-497" fmla="*/ 6665623 w 7763205"/>
              <a:gd name="connsiteY0-498" fmla="*/ 6844222 h 6858001"/>
              <a:gd name="connsiteX1-499" fmla="*/ 2912094 w 7763205"/>
              <a:gd name="connsiteY1-500" fmla="*/ 2831121 h 6858001"/>
              <a:gd name="connsiteX2-501" fmla="*/ 3083940 w 7763205"/>
              <a:gd name="connsiteY2-502" fmla="*/ 1090246 h 6858001"/>
              <a:gd name="connsiteX3-503" fmla="*/ 0 w 7763205"/>
              <a:gd name="connsiteY3-504" fmla="*/ 0 h 6858001"/>
              <a:gd name="connsiteX4-505" fmla="*/ 7763205 w 7763205"/>
              <a:gd name="connsiteY4-506" fmla="*/ 1 h 6858001"/>
              <a:gd name="connsiteX5-507" fmla="*/ 7763205 w 7763205"/>
              <a:gd name="connsiteY5-508" fmla="*/ 6858001 h 6858001"/>
              <a:gd name="connsiteX6-509" fmla="*/ 6665623 w 7763205"/>
              <a:gd name="connsiteY6-510" fmla="*/ 6844222 h 6858001"/>
              <a:gd name="connsiteX0-511" fmla="*/ 6665623 w 7763205"/>
              <a:gd name="connsiteY0-512" fmla="*/ 6844222 h 6858001"/>
              <a:gd name="connsiteX1-513" fmla="*/ 2912094 w 7763205"/>
              <a:gd name="connsiteY1-514" fmla="*/ 2831121 h 6858001"/>
              <a:gd name="connsiteX2-515" fmla="*/ 3083940 w 7763205"/>
              <a:gd name="connsiteY2-516" fmla="*/ 1090246 h 6858001"/>
              <a:gd name="connsiteX3-517" fmla="*/ 0 w 7763205"/>
              <a:gd name="connsiteY3-518" fmla="*/ 0 h 6858001"/>
              <a:gd name="connsiteX4-519" fmla="*/ 7763205 w 7763205"/>
              <a:gd name="connsiteY4-520" fmla="*/ 1 h 6858001"/>
              <a:gd name="connsiteX5-521" fmla="*/ 7763205 w 7763205"/>
              <a:gd name="connsiteY5-522" fmla="*/ 6858001 h 6858001"/>
              <a:gd name="connsiteX6-523" fmla="*/ 6665623 w 7763205"/>
              <a:gd name="connsiteY6-524" fmla="*/ 6844222 h 6858001"/>
              <a:gd name="connsiteX0-525" fmla="*/ 6665623 w 7763205"/>
              <a:gd name="connsiteY0-526" fmla="*/ 6844222 h 6858001"/>
              <a:gd name="connsiteX1-527" fmla="*/ 2912094 w 7763205"/>
              <a:gd name="connsiteY1-528" fmla="*/ 2831121 h 6858001"/>
              <a:gd name="connsiteX2-529" fmla="*/ 4192230 w 7763205"/>
              <a:gd name="connsiteY2-530" fmla="*/ 1178169 h 6858001"/>
              <a:gd name="connsiteX3-531" fmla="*/ 0 w 7763205"/>
              <a:gd name="connsiteY3-532" fmla="*/ 0 h 6858001"/>
              <a:gd name="connsiteX4-533" fmla="*/ 7763205 w 7763205"/>
              <a:gd name="connsiteY4-534" fmla="*/ 1 h 6858001"/>
              <a:gd name="connsiteX5-535" fmla="*/ 7763205 w 7763205"/>
              <a:gd name="connsiteY5-536" fmla="*/ 6858001 h 6858001"/>
              <a:gd name="connsiteX6-537" fmla="*/ 6665623 w 7763205"/>
              <a:gd name="connsiteY6-538" fmla="*/ 6844222 h 6858001"/>
              <a:gd name="connsiteX0-539" fmla="*/ 6665623 w 7763205"/>
              <a:gd name="connsiteY0-540" fmla="*/ 6844222 h 6858001"/>
              <a:gd name="connsiteX1-541" fmla="*/ 3281524 w 7763205"/>
              <a:gd name="connsiteY1-542" fmla="*/ 3446582 h 6858001"/>
              <a:gd name="connsiteX2-543" fmla="*/ 4192230 w 7763205"/>
              <a:gd name="connsiteY2-544" fmla="*/ 1178169 h 6858001"/>
              <a:gd name="connsiteX3-545" fmla="*/ 0 w 7763205"/>
              <a:gd name="connsiteY3-546" fmla="*/ 0 h 6858001"/>
              <a:gd name="connsiteX4-547" fmla="*/ 7763205 w 7763205"/>
              <a:gd name="connsiteY4-548" fmla="*/ 1 h 6858001"/>
              <a:gd name="connsiteX5-549" fmla="*/ 7763205 w 7763205"/>
              <a:gd name="connsiteY5-550" fmla="*/ 6858001 h 6858001"/>
              <a:gd name="connsiteX6-551" fmla="*/ 6665623 w 7763205"/>
              <a:gd name="connsiteY6-552" fmla="*/ 6844222 h 6858001"/>
              <a:gd name="connsiteX0-553" fmla="*/ 6665623 w 7763205"/>
              <a:gd name="connsiteY0-554" fmla="*/ 6844222 h 6858001"/>
              <a:gd name="connsiteX1-555" fmla="*/ 3281524 w 7763205"/>
              <a:gd name="connsiteY1-556" fmla="*/ 3446582 h 6858001"/>
              <a:gd name="connsiteX2-557" fmla="*/ 4192230 w 7763205"/>
              <a:gd name="connsiteY2-558" fmla="*/ 1178169 h 6858001"/>
              <a:gd name="connsiteX3-559" fmla="*/ 0 w 7763205"/>
              <a:gd name="connsiteY3-560" fmla="*/ 0 h 6858001"/>
              <a:gd name="connsiteX4-561" fmla="*/ 7763205 w 7763205"/>
              <a:gd name="connsiteY4-562" fmla="*/ 1 h 6858001"/>
              <a:gd name="connsiteX5-563" fmla="*/ 7763205 w 7763205"/>
              <a:gd name="connsiteY5-564" fmla="*/ 6858001 h 6858001"/>
              <a:gd name="connsiteX6-565" fmla="*/ 6665623 w 7763205"/>
              <a:gd name="connsiteY6-566" fmla="*/ 6844222 h 6858001"/>
              <a:gd name="connsiteX0-567" fmla="*/ 6665623 w 7763205"/>
              <a:gd name="connsiteY0-568" fmla="*/ 6844222 h 6858001"/>
              <a:gd name="connsiteX1-569" fmla="*/ 3281524 w 7763205"/>
              <a:gd name="connsiteY1-570" fmla="*/ 3446582 h 6858001"/>
              <a:gd name="connsiteX2-571" fmla="*/ 4192230 w 7763205"/>
              <a:gd name="connsiteY2-572" fmla="*/ 1178169 h 6858001"/>
              <a:gd name="connsiteX3-573" fmla="*/ 0 w 7763205"/>
              <a:gd name="connsiteY3-574" fmla="*/ 0 h 6858001"/>
              <a:gd name="connsiteX4-575" fmla="*/ 7763205 w 7763205"/>
              <a:gd name="connsiteY4-576" fmla="*/ 1 h 6858001"/>
              <a:gd name="connsiteX5-577" fmla="*/ 7763205 w 7763205"/>
              <a:gd name="connsiteY5-578" fmla="*/ 6858001 h 6858001"/>
              <a:gd name="connsiteX6-579" fmla="*/ 6665623 w 7763205"/>
              <a:gd name="connsiteY6-580" fmla="*/ 6844222 h 6858001"/>
            </a:gdLst>
            <a:ahLst/>
            <a:cxnLst>
              <a:cxn ang="0">
                <a:pos x="connsiteX0-567" y="connsiteY0-568"/>
              </a:cxn>
              <a:cxn ang="0">
                <a:pos x="connsiteX1-569" y="connsiteY1-570"/>
              </a:cxn>
              <a:cxn ang="0">
                <a:pos x="connsiteX2-571" y="connsiteY2-572"/>
              </a:cxn>
              <a:cxn ang="0">
                <a:pos x="connsiteX3-573" y="connsiteY3-574"/>
              </a:cxn>
              <a:cxn ang="0">
                <a:pos x="connsiteX4-575" y="connsiteY4-576"/>
              </a:cxn>
              <a:cxn ang="0">
                <a:pos x="connsiteX5-577" y="connsiteY5-578"/>
              </a:cxn>
              <a:cxn ang="0">
                <a:pos x="connsiteX6-579" y="connsiteY6-580"/>
              </a:cxn>
            </a:cxnLst>
            <a:rect l="l" t="t" r="r" b="b"/>
            <a:pathLst>
              <a:path w="7763205" h="6858001">
                <a:moveTo>
                  <a:pt x="6665623" y="6844222"/>
                </a:moveTo>
                <a:cubicBezTo>
                  <a:pt x="5969540" y="6152560"/>
                  <a:pt x="3661632" y="4514016"/>
                  <a:pt x="3281524" y="3446582"/>
                </a:cubicBezTo>
                <a:cubicBezTo>
                  <a:pt x="2901416" y="2379148"/>
                  <a:pt x="4674902" y="1699845"/>
                  <a:pt x="4192230" y="1178169"/>
                </a:cubicBezTo>
                <a:cubicBezTo>
                  <a:pt x="3709558" y="656493"/>
                  <a:pt x="74956" y="515815"/>
                  <a:pt x="0" y="0"/>
                </a:cubicBezTo>
                <a:lnTo>
                  <a:pt x="7763205" y="1"/>
                </a:lnTo>
                <a:lnTo>
                  <a:pt x="7763205" y="6858001"/>
                </a:lnTo>
                <a:lnTo>
                  <a:pt x="6665623" y="6844222"/>
                </a:lnTo>
                <a:close/>
              </a:path>
            </a:pathLst>
          </a:custGeom>
          <a:solidFill>
            <a:srgbClr val="CDE5F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</p:txBody>
      </p:sp>
      <p:grpSp>
        <p:nvGrpSpPr>
          <p:cNvPr id="34" name="组合 33"/>
          <p:cNvGrpSpPr/>
          <p:nvPr/>
        </p:nvGrpSpPr>
        <p:grpSpPr>
          <a:xfrm>
            <a:off x="5803622" y="1216959"/>
            <a:ext cx="1807301" cy="452181"/>
            <a:chOff x="1096221" y="4480132"/>
            <a:chExt cx="1486155" cy="371831"/>
          </a:xfrm>
        </p:grpSpPr>
        <p:sp>
          <p:nvSpPr>
            <p:cNvPr id="35" name="圆角矩形 34"/>
            <p:cNvSpPr/>
            <p:nvPr/>
          </p:nvSpPr>
          <p:spPr>
            <a:xfrm>
              <a:off x="1120527" y="4505532"/>
              <a:ext cx="1461849" cy="346431"/>
            </a:xfrm>
            <a:prstGeom prst="roundRect">
              <a:avLst>
                <a:gd name="adj" fmla="val 50000"/>
              </a:avLst>
            </a:prstGeom>
            <a:solidFill>
              <a:srgbClr val="486FC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 dirty="0">
                <a:latin typeface="字魂105号-简雅黑" panose="00000500000000000000" pitchFamily="2" charset="-122"/>
                <a:ea typeface="字魂105号-简雅黑" panose="00000500000000000000" pitchFamily="2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>
              <a:off x="1096221" y="4480132"/>
              <a:ext cx="1461849" cy="346431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BEDAFF"/>
                </a:gs>
                <a:gs pos="100000">
                  <a:srgbClr val="688CD9"/>
                </a:gs>
              </a:gsLst>
              <a:lin ang="54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>
                  <a:latin typeface="字魂105号-简雅黑" panose="00000500000000000000" pitchFamily="2" charset="-122"/>
                  <a:ea typeface="字魂105号-简雅黑" panose="00000500000000000000" pitchFamily="2" charset="-122"/>
                </a:rPr>
                <a:t>目录 </a:t>
              </a:r>
              <a:endParaRPr lang="en-US" altLang="zh-CN" sz="2800" dirty="0">
                <a:latin typeface="字魂105号-简雅黑" panose="00000500000000000000" pitchFamily="2" charset="-122"/>
                <a:ea typeface="字魂105号-简雅黑" panose="00000500000000000000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053376" y="2435583"/>
            <a:ext cx="461210" cy="460257"/>
            <a:chOff x="1583746" y="2511308"/>
            <a:chExt cx="461210" cy="460257"/>
          </a:xfrm>
        </p:grpSpPr>
        <p:sp>
          <p:nvSpPr>
            <p:cNvPr id="14" name="圆角矩形 13"/>
            <p:cNvSpPr/>
            <p:nvPr/>
          </p:nvSpPr>
          <p:spPr>
            <a:xfrm rot="2700000">
              <a:off x="1607703" y="2534312"/>
              <a:ext cx="437253" cy="437253"/>
            </a:xfrm>
            <a:prstGeom prst="roundRect">
              <a:avLst>
                <a:gd name="adj" fmla="val 11415"/>
              </a:avLst>
            </a:prstGeom>
            <a:solidFill>
              <a:srgbClr val="486FC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grpSp>
          <p:nvGrpSpPr>
            <p:cNvPr id="41" name="组合 40"/>
            <p:cNvGrpSpPr/>
            <p:nvPr/>
          </p:nvGrpSpPr>
          <p:grpSpPr>
            <a:xfrm>
              <a:off x="1583746" y="2511308"/>
              <a:ext cx="447558" cy="437253"/>
              <a:chOff x="1475549" y="2238778"/>
              <a:chExt cx="600482" cy="586656"/>
            </a:xfrm>
            <a:effectLst/>
          </p:grpSpPr>
          <p:sp>
            <p:nvSpPr>
              <p:cNvPr id="42" name="圆角矩形 41"/>
              <p:cNvSpPr/>
              <p:nvPr/>
            </p:nvSpPr>
            <p:spPr>
              <a:xfrm rot="2700000">
                <a:off x="1482462" y="2238778"/>
                <a:ext cx="586656" cy="586656"/>
              </a:xfrm>
              <a:prstGeom prst="roundRect">
                <a:avLst>
                  <a:gd name="adj" fmla="val 11415"/>
                </a:avLst>
              </a:prstGeom>
              <a:gradFill>
                <a:gsLst>
                  <a:gs pos="100000">
                    <a:srgbClr val="486FCA"/>
                  </a:gs>
                  <a:gs pos="0">
                    <a:srgbClr val="BEDAFF"/>
                  </a:gs>
                </a:gsLst>
                <a:lin ang="18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43" name="文本框 42"/>
              <p:cNvSpPr txBox="1"/>
              <p:nvPr/>
            </p:nvSpPr>
            <p:spPr>
              <a:xfrm>
                <a:off x="1475549" y="2267231"/>
                <a:ext cx="600482" cy="4955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b="1" dirty="0" smtClean="0">
                    <a:solidFill>
                      <a:schemeClr val="bg1"/>
                    </a:solidFill>
                    <a:effectLst>
                      <a:outerShdw blurRad="25400" dist="25400" dir="2700000" algn="tl">
                        <a:srgbClr val="000000">
                          <a:alpha val="25000"/>
                        </a:srgbClr>
                      </a:outerShdw>
                    </a:effectLst>
                    <a:latin typeface="字魂105号-简雅黑" panose="00000500000000000000" pitchFamily="2" charset="-122"/>
                    <a:ea typeface="字魂105号-简雅黑" panose="00000500000000000000" pitchFamily="2" charset="-122"/>
                  </a:rPr>
                  <a:t>01</a:t>
                </a:r>
                <a:endParaRPr lang="zh-CN" altLang="en-US" b="1" dirty="0">
                  <a:solidFill>
                    <a:schemeClr val="bg1"/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字魂105号-简雅黑" panose="00000500000000000000" pitchFamily="2" charset="-122"/>
                  <a:ea typeface="字魂105号-简雅黑" panose="00000500000000000000" pitchFamily="2" charset="-122"/>
                </a:endParaRPr>
              </a:p>
            </p:txBody>
          </p:sp>
        </p:grpSp>
      </p:grpSp>
      <p:sp>
        <p:nvSpPr>
          <p:cNvPr id="46" name="文本框 45"/>
          <p:cNvSpPr txBox="1"/>
          <p:nvPr/>
        </p:nvSpPr>
        <p:spPr>
          <a:xfrm>
            <a:off x="7761605" y="3200400"/>
            <a:ext cx="1407160" cy="457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486FCA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工作分配</a:t>
            </a:r>
            <a:endParaRPr lang="zh-CN" altLang="en-US" sz="2400" b="1" dirty="0" smtClean="0">
              <a:solidFill>
                <a:srgbClr val="486FCA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7053376" y="3324931"/>
            <a:ext cx="461210" cy="460257"/>
            <a:chOff x="1583746" y="2511308"/>
            <a:chExt cx="461210" cy="460257"/>
          </a:xfrm>
        </p:grpSpPr>
        <p:sp>
          <p:nvSpPr>
            <p:cNvPr id="48" name="圆角矩形 47"/>
            <p:cNvSpPr/>
            <p:nvPr/>
          </p:nvSpPr>
          <p:spPr>
            <a:xfrm rot="2700000">
              <a:off x="1607703" y="2534312"/>
              <a:ext cx="437253" cy="437253"/>
            </a:xfrm>
            <a:prstGeom prst="roundRect">
              <a:avLst>
                <a:gd name="adj" fmla="val 11415"/>
              </a:avLst>
            </a:prstGeom>
            <a:solidFill>
              <a:srgbClr val="486FC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1583746" y="2511308"/>
              <a:ext cx="447558" cy="437253"/>
              <a:chOff x="1475550" y="2238778"/>
              <a:chExt cx="600482" cy="586656"/>
            </a:xfrm>
            <a:effectLst/>
          </p:grpSpPr>
          <p:sp>
            <p:nvSpPr>
              <p:cNvPr id="50" name="圆角矩形 49"/>
              <p:cNvSpPr/>
              <p:nvPr/>
            </p:nvSpPr>
            <p:spPr>
              <a:xfrm rot="2700000">
                <a:off x="1482462" y="2238778"/>
                <a:ext cx="586656" cy="586656"/>
              </a:xfrm>
              <a:prstGeom prst="roundRect">
                <a:avLst>
                  <a:gd name="adj" fmla="val 11415"/>
                </a:avLst>
              </a:prstGeom>
              <a:gradFill>
                <a:gsLst>
                  <a:gs pos="100000">
                    <a:srgbClr val="486FCA"/>
                  </a:gs>
                  <a:gs pos="0">
                    <a:srgbClr val="BEDAFF"/>
                  </a:gs>
                </a:gsLst>
                <a:lin ang="18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1475550" y="2267231"/>
                <a:ext cx="600482" cy="4955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b="1" dirty="0" smtClean="0">
                    <a:solidFill>
                      <a:schemeClr val="bg1"/>
                    </a:solidFill>
                    <a:effectLst>
                      <a:outerShdw blurRad="25400" dist="25400" dir="2700000" algn="tl">
                        <a:srgbClr val="000000">
                          <a:alpha val="25000"/>
                        </a:srgbClr>
                      </a:outerShdw>
                    </a:effectLst>
                    <a:latin typeface="字魂105号-简雅黑" panose="00000500000000000000" pitchFamily="2" charset="-122"/>
                    <a:ea typeface="字魂105号-简雅黑" panose="00000500000000000000" pitchFamily="2" charset="-122"/>
                  </a:rPr>
                  <a:t>02</a:t>
                </a:r>
                <a:endParaRPr lang="zh-CN" altLang="en-US" b="1" dirty="0">
                  <a:solidFill>
                    <a:schemeClr val="bg1"/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字魂105号-简雅黑" panose="00000500000000000000" pitchFamily="2" charset="-122"/>
                  <a:ea typeface="字魂105号-简雅黑" panose="00000500000000000000" pitchFamily="2" charset="-122"/>
                </a:endParaRPr>
              </a:p>
            </p:txBody>
          </p:sp>
        </p:grpSp>
      </p:grpSp>
      <p:sp>
        <p:nvSpPr>
          <p:cNvPr id="54" name="文本框 53"/>
          <p:cNvSpPr txBox="1"/>
          <p:nvPr/>
        </p:nvSpPr>
        <p:spPr>
          <a:xfrm>
            <a:off x="7761605" y="4089400"/>
            <a:ext cx="2002155" cy="4616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486FCA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工作不足之处</a:t>
            </a:r>
            <a:endParaRPr lang="zh-CN" altLang="en-US" sz="2400" b="1" dirty="0">
              <a:solidFill>
                <a:srgbClr val="486FCA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7054176" y="4214279"/>
            <a:ext cx="460410" cy="460257"/>
            <a:chOff x="1584546" y="2511308"/>
            <a:chExt cx="460410" cy="460257"/>
          </a:xfrm>
        </p:grpSpPr>
        <p:sp>
          <p:nvSpPr>
            <p:cNvPr id="76" name="圆角矩形 75"/>
            <p:cNvSpPr/>
            <p:nvPr/>
          </p:nvSpPr>
          <p:spPr>
            <a:xfrm rot="2700000">
              <a:off x="1607703" y="2534312"/>
              <a:ext cx="437253" cy="437253"/>
            </a:xfrm>
            <a:prstGeom prst="roundRect">
              <a:avLst>
                <a:gd name="adj" fmla="val 11415"/>
              </a:avLst>
            </a:prstGeom>
            <a:solidFill>
              <a:srgbClr val="486FC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grpSp>
          <p:nvGrpSpPr>
            <p:cNvPr id="77" name="组合 76"/>
            <p:cNvGrpSpPr/>
            <p:nvPr/>
          </p:nvGrpSpPr>
          <p:grpSpPr>
            <a:xfrm>
              <a:off x="1584546" y="2511308"/>
              <a:ext cx="445956" cy="437253"/>
              <a:chOff x="1476624" y="2238778"/>
              <a:chExt cx="598333" cy="586656"/>
            </a:xfrm>
            <a:effectLst/>
          </p:grpSpPr>
          <p:sp>
            <p:nvSpPr>
              <p:cNvPr id="78" name="圆角矩形 77"/>
              <p:cNvSpPr/>
              <p:nvPr/>
            </p:nvSpPr>
            <p:spPr>
              <a:xfrm rot="2700000">
                <a:off x="1482462" y="2238778"/>
                <a:ext cx="586656" cy="586656"/>
              </a:xfrm>
              <a:prstGeom prst="roundRect">
                <a:avLst>
                  <a:gd name="adj" fmla="val 11415"/>
                </a:avLst>
              </a:prstGeom>
              <a:gradFill>
                <a:gsLst>
                  <a:gs pos="100000">
                    <a:srgbClr val="486FCA"/>
                  </a:gs>
                  <a:gs pos="0">
                    <a:srgbClr val="BEDAFF"/>
                  </a:gs>
                </a:gsLst>
                <a:lin ang="18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79" name="文本框 78"/>
              <p:cNvSpPr txBox="1"/>
              <p:nvPr/>
            </p:nvSpPr>
            <p:spPr>
              <a:xfrm>
                <a:off x="1476624" y="2267231"/>
                <a:ext cx="598333" cy="4955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b="1" dirty="0" smtClean="0">
                    <a:solidFill>
                      <a:schemeClr val="bg1"/>
                    </a:solidFill>
                    <a:effectLst>
                      <a:outerShdw blurRad="25400" dist="25400" dir="2700000" algn="tl">
                        <a:srgbClr val="000000">
                          <a:alpha val="25000"/>
                        </a:srgbClr>
                      </a:outerShdw>
                    </a:effectLst>
                    <a:latin typeface="字魂105号-简雅黑" panose="00000500000000000000" pitchFamily="2" charset="-122"/>
                    <a:ea typeface="字魂105号-简雅黑" panose="00000500000000000000" pitchFamily="2" charset="-122"/>
                  </a:rPr>
                  <a:t>03</a:t>
                </a:r>
                <a:endParaRPr lang="zh-CN" altLang="en-US" b="1" dirty="0">
                  <a:solidFill>
                    <a:schemeClr val="bg1"/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字魂105号-简雅黑" panose="00000500000000000000" pitchFamily="2" charset="-122"/>
                  <a:ea typeface="字魂105号-简雅黑" panose="00000500000000000000" pitchFamily="2" charset="-122"/>
                </a:endParaRPr>
              </a:p>
            </p:txBody>
          </p:sp>
        </p:grpSp>
      </p:grpSp>
      <p:sp>
        <p:nvSpPr>
          <p:cNvPr id="82" name="文本框 81"/>
          <p:cNvSpPr txBox="1"/>
          <p:nvPr/>
        </p:nvSpPr>
        <p:spPr>
          <a:xfrm>
            <a:off x="7761605" y="4979035"/>
            <a:ext cx="1407160" cy="457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486FCA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代码行数</a:t>
            </a:r>
            <a:endParaRPr lang="zh-CN" altLang="en-US" sz="2400" b="1" dirty="0">
              <a:solidFill>
                <a:srgbClr val="486FCA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7048566" y="5103627"/>
            <a:ext cx="466020" cy="460257"/>
            <a:chOff x="1578936" y="2511308"/>
            <a:chExt cx="466020" cy="460257"/>
          </a:xfrm>
        </p:grpSpPr>
        <p:sp>
          <p:nvSpPr>
            <p:cNvPr id="84" name="圆角矩形 83"/>
            <p:cNvSpPr/>
            <p:nvPr/>
          </p:nvSpPr>
          <p:spPr>
            <a:xfrm rot="2700000">
              <a:off x="1607703" y="2534312"/>
              <a:ext cx="437253" cy="437253"/>
            </a:xfrm>
            <a:prstGeom prst="roundRect">
              <a:avLst>
                <a:gd name="adj" fmla="val 11415"/>
              </a:avLst>
            </a:prstGeom>
            <a:solidFill>
              <a:srgbClr val="486FC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grpSp>
          <p:nvGrpSpPr>
            <p:cNvPr id="85" name="组合 84"/>
            <p:cNvGrpSpPr/>
            <p:nvPr/>
          </p:nvGrpSpPr>
          <p:grpSpPr>
            <a:xfrm>
              <a:off x="1578936" y="2511308"/>
              <a:ext cx="457177" cy="437253"/>
              <a:chOff x="1469097" y="2238778"/>
              <a:chExt cx="613388" cy="586656"/>
            </a:xfrm>
            <a:effectLst/>
          </p:grpSpPr>
          <p:sp>
            <p:nvSpPr>
              <p:cNvPr id="86" name="圆角矩形 85"/>
              <p:cNvSpPr/>
              <p:nvPr/>
            </p:nvSpPr>
            <p:spPr>
              <a:xfrm rot="2700000">
                <a:off x="1482462" y="2238778"/>
                <a:ext cx="586656" cy="586656"/>
              </a:xfrm>
              <a:prstGeom prst="roundRect">
                <a:avLst>
                  <a:gd name="adj" fmla="val 11415"/>
                </a:avLst>
              </a:prstGeom>
              <a:gradFill>
                <a:gsLst>
                  <a:gs pos="100000">
                    <a:srgbClr val="486FCA"/>
                  </a:gs>
                  <a:gs pos="0">
                    <a:srgbClr val="BEDAFF"/>
                  </a:gs>
                </a:gsLst>
                <a:lin ang="1800000" scaled="0"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/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1469097" y="2267231"/>
                <a:ext cx="613388" cy="4955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b="1" dirty="0" smtClean="0">
                    <a:solidFill>
                      <a:schemeClr val="bg1"/>
                    </a:solidFill>
                    <a:effectLst>
                      <a:outerShdw blurRad="25400" dist="25400" dir="2700000" algn="tl">
                        <a:srgbClr val="000000">
                          <a:alpha val="25000"/>
                        </a:srgbClr>
                      </a:outerShdw>
                    </a:effectLst>
                    <a:latin typeface="字魂105号-简雅黑" panose="00000500000000000000" pitchFamily="2" charset="-122"/>
                    <a:ea typeface="字魂105号-简雅黑" panose="00000500000000000000" pitchFamily="2" charset="-122"/>
                  </a:rPr>
                  <a:t>04</a:t>
                </a:r>
                <a:endParaRPr lang="zh-CN" altLang="en-US" b="1" dirty="0">
                  <a:solidFill>
                    <a:schemeClr val="bg1"/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字魂105号-简雅黑" panose="00000500000000000000" pitchFamily="2" charset="-122"/>
                  <a:ea typeface="字魂105号-简雅黑" panose="00000500000000000000" pitchFamily="2" charset="-122"/>
                </a:endParaRPr>
              </a:p>
            </p:txBody>
          </p:sp>
        </p:grpSp>
      </p:grpSp>
      <p:sp>
        <p:nvSpPr>
          <p:cNvPr id="88" name="椭圆 87"/>
          <p:cNvSpPr/>
          <p:nvPr/>
        </p:nvSpPr>
        <p:spPr>
          <a:xfrm rot="16200000">
            <a:off x="11476927" y="6017852"/>
            <a:ext cx="1028250" cy="102825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/>
          <p:nvPr/>
        </p:nvSpPr>
        <p:spPr>
          <a:xfrm>
            <a:off x="11383132" y="6282164"/>
            <a:ext cx="264553" cy="264553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80000">
                <a:srgbClr val="486FCA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10848" y="607417"/>
            <a:ext cx="3079465" cy="1105093"/>
            <a:chOff x="338984" y="424533"/>
            <a:chExt cx="3079465" cy="1105093"/>
          </a:xfrm>
        </p:grpSpPr>
        <p:sp>
          <p:nvSpPr>
            <p:cNvPr id="8" name="文本框 7"/>
            <p:cNvSpPr txBox="1"/>
            <p:nvPr/>
          </p:nvSpPr>
          <p:spPr>
            <a:xfrm>
              <a:off x="338984" y="424533"/>
              <a:ext cx="30794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3600" dirty="0" smtClean="0">
                  <a:solidFill>
                    <a:schemeClr val="bg1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</a:rPr>
                <a:t>CONTENTS</a:t>
              </a:r>
              <a:endParaRPr lang="zh-CN" altLang="en-US" sz="36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58204" y="1191284"/>
              <a:ext cx="1156914" cy="338342"/>
              <a:chOff x="407963" y="1513918"/>
              <a:chExt cx="1156914" cy="338342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407963" y="1513918"/>
                <a:ext cx="506437" cy="829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矩形 91"/>
              <p:cNvSpPr/>
              <p:nvPr/>
            </p:nvSpPr>
            <p:spPr>
              <a:xfrm>
                <a:off x="407963" y="1641614"/>
                <a:ext cx="1156914" cy="829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矩形 92"/>
              <p:cNvSpPr/>
              <p:nvPr/>
            </p:nvSpPr>
            <p:spPr>
              <a:xfrm>
                <a:off x="407963" y="1769310"/>
                <a:ext cx="853003" cy="829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94" name="图片 9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41" t="12222" b="42222"/>
          <a:stretch>
            <a:fillRect/>
          </a:stretch>
        </p:blipFill>
        <p:spPr>
          <a:xfrm flipH="1">
            <a:off x="-945162" y="1712510"/>
            <a:ext cx="7494030" cy="54658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Click="0" advTm="0">
        <p15:prstTrans prst="airplane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88" grpId="0" animBg="1"/>
      <p:bldP spid="8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5"/>
          <p:cNvSpPr/>
          <p:nvPr/>
        </p:nvSpPr>
        <p:spPr>
          <a:xfrm>
            <a:off x="6082146" y="-3806"/>
            <a:ext cx="6109854" cy="6872358"/>
          </a:xfrm>
          <a:custGeom>
            <a:avLst/>
            <a:gdLst>
              <a:gd name="connsiteX0" fmla="*/ 0 w 5902036"/>
              <a:gd name="connsiteY0" fmla="*/ 0 h 6858000"/>
              <a:gd name="connsiteX1" fmla="*/ 5902036 w 5902036"/>
              <a:gd name="connsiteY1" fmla="*/ 0 h 6858000"/>
              <a:gd name="connsiteX2" fmla="*/ 5902036 w 5902036"/>
              <a:gd name="connsiteY2" fmla="*/ 6858000 h 6858000"/>
              <a:gd name="connsiteX3" fmla="*/ 0 w 5902036"/>
              <a:gd name="connsiteY3" fmla="*/ 6858000 h 6858000"/>
              <a:gd name="connsiteX4" fmla="*/ 0 w 5902036"/>
              <a:gd name="connsiteY4" fmla="*/ 0 h 6858000"/>
              <a:gd name="connsiteX0-1" fmla="*/ 0 w 5902036"/>
              <a:gd name="connsiteY0-2" fmla="*/ 0 h 6858000"/>
              <a:gd name="connsiteX1-3" fmla="*/ 3616036 w 5902036"/>
              <a:gd name="connsiteY1-4" fmla="*/ 0 h 6858000"/>
              <a:gd name="connsiteX2-5" fmla="*/ 5902036 w 5902036"/>
              <a:gd name="connsiteY2-6" fmla="*/ 0 h 6858000"/>
              <a:gd name="connsiteX3-7" fmla="*/ 5902036 w 5902036"/>
              <a:gd name="connsiteY3-8" fmla="*/ 6858000 h 6858000"/>
              <a:gd name="connsiteX4-9" fmla="*/ 0 w 5902036"/>
              <a:gd name="connsiteY4-10" fmla="*/ 6858000 h 6858000"/>
              <a:gd name="connsiteX5" fmla="*/ 0 w 5902036"/>
              <a:gd name="connsiteY5" fmla="*/ 0 h 6858000"/>
              <a:gd name="connsiteX0-11" fmla="*/ 0 w 5902036"/>
              <a:gd name="connsiteY0-12" fmla="*/ 0 h 6858000"/>
              <a:gd name="connsiteX1-13" fmla="*/ 3616036 w 5902036"/>
              <a:gd name="connsiteY1-14" fmla="*/ 0 h 6858000"/>
              <a:gd name="connsiteX2-15" fmla="*/ 3616036 w 5902036"/>
              <a:gd name="connsiteY2-16" fmla="*/ 0 h 6858000"/>
              <a:gd name="connsiteX3-17" fmla="*/ 5902036 w 5902036"/>
              <a:gd name="connsiteY3-18" fmla="*/ 0 h 6858000"/>
              <a:gd name="connsiteX4-19" fmla="*/ 5902036 w 5902036"/>
              <a:gd name="connsiteY4-20" fmla="*/ 6858000 h 6858000"/>
              <a:gd name="connsiteX5-21" fmla="*/ 0 w 5902036"/>
              <a:gd name="connsiteY5-22" fmla="*/ 6858000 h 6858000"/>
              <a:gd name="connsiteX6" fmla="*/ 0 w 5902036"/>
              <a:gd name="connsiteY6" fmla="*/ 0 h 6858000"/>
              <a:gd name="connsiteX0-23" fmla="*/ 0 w 5902036"/>
              <a:gd name="connsiteY0-24" fmla="*/ 6858000 h 6858000"/>
              <a:gd name="connsiteX1-25" fmla="*/ 3616036 w 5902036"/>
              <a:gd name="connsiteY1-26" fmla="*/ 0 h 6858000"/>
              <a:gd name="connsiteX2-27" fmla="*/ 3616036 w 5902036"/>
              <a:gd name="connsiteY2-28" fmla="*/ 0 h 6858000"/>
              <a:gd name="connsiteX3-29" fmla="*/ 5902036 w 5902036"/>
              <a:gd name="connsiteY3-30" fmla="*/ 0 h 6858000"/>
              <a:gd name="connsiteX4-31" fmla="*/ 5902036 w 5902036"/>
              <a:gd name="connsiteY4-32" fmla="*/ 6858000 h 6858000"/>
              <a:gd name="connsiteX5-33" fmla="*/ 0 w 5902036"/>
              <a:gd name="connsiteY5-34" fmla="*/ 6858000 h 6858000"/>
              <a:gd name="connsiteX0-35" fmla="*/ 0 w 5902036"/>
              <a:gd name="connsiteY0-36" fmla="*/ 6858000 h 6858000"/>
              <a:gd name="connsiteX1-37" fmla="*/ 2496245 w 5902036"/>
              <a:gd name="connsiteY1-38" fmla="*/ 2078182 h 6858000"/>
              <a:gd name="connsiteX2-39" fmla="*/ 3616036 w 5902036"/>
              <a:gd name="connsiteY2-40" fmla="*/ 0 h 6858000"/>
              <a:gd name="connsiteX3-41" fmla="*/ 3616036 w 5902036"/>
              <a:gd name="connsiteY3-42" fmla="*/ 0 h 6858000"/>
              <a:gd name="connsiteX4-43" fmla="*/ 5902036 w 5902036"/>
              <a:gd name="connsiteY4-44" fmla="*/ 0 h 6858000"/>
              <a:gd name="connsiteX5-45" fmla="*/ 5902036 w 5902036"/>
              <a:gd name="connsiteY5-46" fmla="*/ 6858000 h 6858000"/>
              <a:gd name="connsiteX6-47" fmla="*/ 0 w 5902036"/>
              <a:gd name="connsiteY6-48" fmla="*/ 6858000 h 6858000"/>
              <a:gd name="connsiteX0-49" fmla="*/ 84345 w 5986381"/>
              <a:gd name="connsiteY0-50" fmla="*/ 6858000 h 6858000"/>
              <a:gd name="connsiteX1-51" fmla="*/ 2580590 w 5986381"/>
              <a:gd name="connsiteY1-52" fmla="*/ 2078182 h 6858000"/>
              <a:gd name="connsiteX2-53" fmla="*/ 3700381 w 5986381"/>
              <a:gd name="connsiteY2-54" fmla="*/ 0 h 6858000"/>
              <a:gd name="connsiteX3-55" fmla="*/ 3700381 w 5986381"/>
              <a:gd name="connsiteY3-56" fmla="*/ 0 h 6858000"/>
              <a:gd name="connsiteX4-57" fmla="*/ 5986381 w 5986381"/>
              <a:gd name="connsiteY4-58" fmla="*/ 0 h 6858000"/>
              <a:gd name="connsiteX5-59" fmla="*/ 5986381 w 5986381"/>
              <a:gd name="connsiteY5-60" fmla="*/ 6858000 h 6858000"/>
              <a:gd name="connsiteX6-61" fmla="*/ 84345 w 5986381"/>
              <a:gd name="connsiteY6-62" fmla="*/ 6858000 h 6858000"/>
              <a:gd name="connsiteX0-63" fmla="*/ 86467 w 5988503"/>
              <a:gd name="connsiteY0-64" fmla="*/ 6858000 h 6858000"/>
              <a:gd name="connsiteX1-65" fmla="*/ 2511758 w 5988503"/>
              <a:gd name="connsiteY1-66" fmla="*/ 3158837 h 6858000"/>
              <a:gd name="connsiteX2-67" fmla="*/ 3702503 w 5988503"/>
              <a:gd name="connsiteY2-68" fmla="*/ 0 h 6858000"/>
              <a:gd name="connsiteX3-69" fmla="*/ 3702503 w 5988503"/>
              <a:gd name="connsiteY3-70" fmla="*/ 0 h 6858000"/>
              <a:gd name="connsiteX4-71" fmla="*/ 5988503 w 5988503"/>
              <a:gd name="connsiteY4-72" fmla="*/ 0 h 6858000"/>
              <a:gd name="connsiteX5-73" fmla="*/ 5988503 w 5988503"/>
              <a:gd name="connsiteY5-74" fmla="*/ 6858000 h 6858000"/>
              <a:gd name="connsiteX6-75" fmla="*/ 86467 w 5988503"/>
              <a:gd name="connsiteY6-76" fmla="*/ 6858000 h 6858000"/>
              <a:gd name="connsiteX0-77" fmla="*/ 73865 w 5975901"/>
              <a:gd name="connsiteY0-78" fmla="*/ 6858000 h 6858000"/>
              <a:gd name="connsiteX1-79" fmla="*/ 2499156 w 5975901"/>
              <a:gd name="connsiteY1-80" fmla="*/ 3158837 h 6858000"/>
              <a:gd name="connsiteX2-81" fmla="*/ 3689901 w 5975901"/>
              <a:gd name="connsiteY2-82" fmla="*/ 0 h 6858000"/>
              <a:gd name="connsiteX3-83" fmla="*/ 3689901 w 5975901"/>
              <a:gd name="connsiteY3-84" fmla="*/ 0 h 6858000"/>
              <a:gd name="connsiteX4-85" fmla="*/ 5975901 w 5975901"/>
              <a:gd name="connsiteY4-86" fmla="*/ 0 h 6858000"/>
              <a:gd name="connsiteX5-87" fmla="*/ 5975901 w 5975901"/>
              <a:gd name="connsiteY5-88" fmla="*/ 6858000 h 6858000"/>
              <a:gd name="connsiteX6-89" fmla="*/ 73865 w 5975901"/>
              <a:gd name="connsiteY6-90" fmla="*/ 6858000 h 6858000"/>
              <a:gd name="connsiteX0-91" fmla="*/ 0 w 5902036"/>
              <a:gd name="connsiteY0-92" fmla="*/ 6858000 h 6858000"/>
              <a:gd name="connsiteX1-93" fmla="*/ 2425291 w 5902036"/>
              <a:gd name="connsiteY1-94" fmla="*/ 3158837 h 6858000"/>
              <a:gd name="connsiteX2-95" fmla="*/ 3616036 w 5902036"/>
              <a:gd name="connsiteY2-96" fmla="*/ 0 h 6858000"/>
              <a:gd name="connsiteX3-97" fmla="*/ 3616036 w 5902036"/>
              <a:gd name="connsiteY3-98" fmla="*/ 0 h 6858000"/>
              <a:gd name="connsiteX4-99" fmla="*/ 5902036 w 5902036"/>
              <a:gd name="connsiteY4-100" fmla="*/ 0 h 6858000"/>
              <a:gd name="connsiteX5-101" fmla="*/ 5902036 w 5902036"/>
              <a:gd name="connsiteY5-102" fmla="*/ 6858000 h 6858000"/>
              <a:gd name="connsiteX6-103" fmla="*/ 0 w 5902036"/>
              <a:gd name="connsiteY6-104" fmla="*/ 6858000 h 6858000"/>
              <a:gd name="connsiteX0-105" fmla="*/ 0 w 5902036"/>
              <a:gd name="connsiteY0-106" fmla="*/ 6858000 h 6858000"/>
              <a:gd name="connsiteX1-107" fmla="*/ 2425291 w 5902036"/>
              <a:gd name="connsiteY1-108" fmla="*/ 3158837 h 6858000"/>
              <a:gd name="connsiteX2-109" fmla="*/ 3616036 w 5902036"/>
              <a:gd name="connsiteY2-110" fmla="*/ 0 h 6858000"/>
              <a:gd name="connsiteX3-111" fmla="*/ 3616036 w 5902036"/>
              <a:gd name="connsiteY3-112" fmla="*/ 0 h 6858000"/>
              <a:gd name="connsiteX4-113" fmla="*/ 5902036 w 5902036"/>
              <a:gd name="connsiteY4-114" fmla="*/ 0 h 6858000"/>
              <a:gd name="connsiteX5-115" fmla="*/ 5902036 w 5902036"/>
              <a:gd name="connsiteY5-116" fmla="*/ 6858000 h 6858000"/>
              <a:gd name="connsiteX6-117" fmla="*/ 0 w 5902036"/>
              <a:gd name="connsiteY6-118" fmla="*/ 6858000 h 6858000"/>
              <a:gd name="connsiteX0-119" fmla="*/ 0 w 5902036"/>
              <a:gd name="connsiteY0-120" fmla="*/ 6858000 h 6858000"/>
              <a:gd name="connsiteX1-121" fmla="*/ 2425291 w 5902036"/>
              <a:gd name="connsiteY1-122" fmla="*/ 3158837 h 6858000"/>
              <a:gd name="connsiteX2-123" fmla="*/ 3616036 w 5902036"/>
              <a:gd name="connsiteY2-124" fmla="*/ 0 h 6858000"/>
              <a:gd name="connsiteX3-125" fmla="*/ 3616036 w 5902036"/>
              <a:gd name="connsiteY3-126" fmla="*/ 0 h 6858000"/>
              <a:gd name="connsiteX4-127" fmla="*/ 5902036 w 5902036"/>
              <a:gd name="connsiteY4-128" fmla="*/ 0 h 6858000"/>
              <a:gd name="connsiteX5-129" fmla="*/ 5902036 w 5902036"/>
              <a:gd name="connsiteY5-130" fmla="*/ 6858000 h 6858000"/>
              <a:gd name="connsiteX6-131" fmla="*/ 0 w 5902036"/>
              <a:gd name="connsiteY6-132" fmla="*/ 6858000 h 6858000"/>
              <a:gd name="connsiteX0-133" fmla="*/ 0 w 5902036"/>
              <a:gd name="connsiteY0-134" fmla="*/ 6858000 h 6858000"/>
              <a:gd name="connsiteX1-135" fmla="*/ 2425291 w 5902036"/>
              <a:gd name="connsiteY1-136" fmla="*/ 3158837 h 6858000"/>
              <a:gd name="connsiteX2-137" fmla="*/ 3616036 w 5902036"/>
              <a:gd name="connsiteY2-138" fmla="*/ 0 h 6858000"/>
              <a:gd name="connsiteX3-139" fmla="*/ 3616036 w 5902036"/>
              <a:gd name="connsiteY3-140" fmla="*/ 0 h 6858000"/>
              <a:gd name="connsiteX4-141" fmla="*/ 5902036 w 5902036"/>
              <a:gd name="connsiteY4-142" fmla="*/ 0 h 6858000"/>
              <a:gd name="connsiteX5-143" fmla="*/ 5902036 w 5902036"/>
              <a:gd name="connsiteY5-144" fmla="*/ 6858000 h 6858000"/>
              <a:gd name="connsiteX6-145" fmla="*/ 0 w 5902036"/>
              <a:gd name="connsiteY6-146" fmla="*/ 6858000 h 6858000"/>
              <a:gd name="connsiteX0-147" fmla="*/ 0 w 5902036"/>
              <a:gd name="connsiteY0-148" fmla="*/ 6858000 h 6858000"/>
              <a:gd name="connsiteX1-149" fmla="*/ 2425291 w 5902036"/>
              <a:gd name="connsiteY1-150" fmla="*/ 3158837 h 6858000"/>
              <a:gd name="connsiteX2-151" fmla="*/ 3616036 w 5902036"/>
              <a:gd name="connsiteY2-152" fmla="*/ 0 h 6858000"/>
              <a:gd name="connsiteX3-153" fmla="*/ 3616036 w 5902036"/>
              <a:gd name="connsiteY3-154" fmla="*/ 0 h 6858000"/>
              <a:gd name="connsiteX4-155" fmla="*/ 5902036 w 5902036"/>
              <a:gd name="connsiteY4-156" fmla="*/ 0 h 6858000"/>
              <a:gd name="connsiteX5-157" fmla="*/ 5902036 w 5902036"/>
              <a:gd name="connsiteY5-158" fmla="*/ 6858000 h 6858000"/>
              <a:gd name="connsiteX6-159" fmla="*/ 0 w 5902036"/>
              <a:gd name="connsiteY6-160" fmla="*/ 6858000 h 6858000"/>
              <a:gd name="connsiteX0-161" fmla="*/ 0 w 5902036"/>
              <a:gd name="connsiteY0-162" fmla="*/ 6858000 h 6858000"/>
              <a:gd name="connsiteX1-163" fmla="*/ 2070523 w 5902036"/>
              <a:gd name="connsiteY1-164" fmla="*/ 3796146 h 6858000"/>
              <a:gd name="connsiteX2-165" fmla="*/ 3616036 w 5902036"/>
              <a:gd name="connsiteY2-166" fmla="*/ 0 h 6858000"/>
              <a:gd name="connsiteX3-167" fmla="*/ 3616036 w 5902036"/>
              <a:gd name="connsiteY3-168" fmla="*/ 0 h 6858000"/>
              <a:gd name="connsiteX4-169" fmla="*/ 5902036 w 5902036"/>
              <a:gd name="connsiteY4-170" fmla="*/ 0 h 6858000"/>
              <a:gd name="connsiteX5-171" fmla="*/ 5902036 w 5902036"/>
              <a:gd name="connsiteY5-172" fmla="*/ 6858000 h 6858000"/>
              <a:gd name="connsiteX6-173" fmla="*/ 0 w 5902036"/>
              <a:gd name="connsiteY6-174" fmla="*/ 6858000 h 6858000"/>
              <a:gd name="connsiteX0-175" fmla="*/ 0 w 5902036"/>
              <a:gd name="connsiteY0-176" fmla="*/ 6858000 h 6858000"/>
              <a:gd name="connsiteX1-177" fmla="*/ 2070523 w 5902036"/>
              <a:gd name="connsiteY1-178" fmla="*/ 3796146 h 6858000"/>
              <a:gd name="connsiteX2-179" fmla="*/ 3616036 w 5902036"/>
              <a:gd name="connsiteY2-180" fmla="*/ 0 h 6858000"/>
              <a:gd name="connsiteX3-181" fmla="*/ 3616036 w 5902036"/>
              <a:gd name="connsiteY3-182" fmla="*/ 0 h 6858000"/>
              <a:gd name="connsiteX4-183" fmla="*/ 5902036 w 5902036"/>
              <a:gd name="connsiteY4-184" fmla="*/ 0 h 6858000"/>
              <a:gd name="connsiteX5-185" fmla="*/ 5902036 w 5902036"/>
              <a:gd name="connsiteY5-186" fmla="*/ 6858000 h 6858000"/>
              <a:gd name="connsiteX6-187" fmla="*/ 0 w 5902036"/>
              <a:gd name="connsiteY6-188" fmla="*/ 6858000 h 6858000"/>
              <a:gd name="connsiteX0-189" fmla="*/ 0 w 5902036"/>
              <a:gd name="connsiteY0-190" fmla="*/ 6858000 h 6858000"/>
              <a:gd name="connsiteX1-191" fmla="*/ 2070523 w 5902036"/>
              <a:gd name="connsiteY1-192" fmla="*/ 3796146 h 6858000"/>
              <a:gd name="connsiteX2-193" fmla="*/ 3616036 w 5902036"/>
              <a:gd name="connsiteY2-194" fmla="*/ 0 h 6858000"/>
              <a:gd name="connsiteX3-195" fmla="*/ 3616036 w 5902036"/>
              <a:gd name="connsiteY3-196" fmla="*/ 0 h 6858000"/>
              <a:gd name="connsiteX4-197" fmla="*/ 5902036 w 5902036"/>
              <a:gd name="connsiteY4-198" fmla="*/ 0 h 6858000"/>
              <a:gd name="connsiteX5-199" fmla="*/ 5902036 w 5902036"/>
              <a:gd name="connsiteY5-200" fmla="*/ 6858000 h 6858000"/>
              <a:gd name="connsiteX6-201" fmla="*/ 0 w 5902036"/>
              <a:gd name="connsiteY6-202" fmla="*/ 6858000 h 6858000"/>
              <a:gd name="connsiteX0-203" fmla="*/ 0 w 5902036"/>
              <a:gd name="connsiteY0-204" fmla="*/ 6858000 h 6858000"/>
              <a:gd name="connsiteX1-205" fmla="*/ 2602677 w 5902036"/>
              <a:gd name="connsiteY1-206" fmla="*/ 2189018 h 6858000"/>
              <a:gd name="connsiteX2-207" fmla="*/ 3616036 w 5902036"/>
              <a:gd name="connsiteY2-208" fmla="*/ 0 h 6858000"/>
              <a:gd name="connsiteX3-209" fmla="*/ 3616036 w 5902036"/>
              <a:gd name="connsiteY3-210" fmla="*/ 0 h 6858000"/>
              <a:gd name="connsiteX4-211" fmla="*/ 5902036 w 5902036"/>
              <a:gd name="connsiteY4-212" fmla="*/ 0 h 6858000"/>
              <a:gd name="connsiteX5-213" fmla="*/ 5902036 w 5902036"/>
              <a:gd name="connsiteY5-214" fmla="*/ 6858000 h 6858000"/>
              <a:gd name="connsiteX6-215" fmla="*/ 0 w 5902036"/>
              <a:gd name="connsiteY6-216" fmla="*/ 6858000 h 6858000"/>
              <a:gd name="connsiteX0-217" fmla="*/ 0 w 5902036"/>
              <a:gd name="connsiteY0-218" fmla="*/ 6858000 h 6858000"/>
              <a:gd name="connsiteX1-219" fmla="*/ 2602677 w 5902036"/>
              <a:gd name="connsiteY1-220" fmla="*/ 2189018 h 6858000"/>
              <a:gd name="connsiteX2-221" fmla="*/ 3616036 w 5902036"/>
              <a:gd name="connsiteY2-222" fmla="*/ 0 h 6858000"/>
              <a:gd name="connsiteX3-223" fmla="*/ 3616036 w 5902036"/>
              <a:gd name="connsiteY3-224" fmla="*/ 0 h 6858000"/>
              <a:gd name="connsiteX4-225" fmla="*/ 5902036 w 5902036"/>
              <a:gd name="connsiteY4-226" fmla="*/ 0 h 6858000"/>
              <a:gd name="connsiteX5-227" fmla="*/ 5902036 w 5902036"/>
              <a:gd name="connsiteY5-228" fmla="*/ 6858000 h 6858000"/>
              <a:gd name="connsiteX6-229" fmla="*/ 0 w 5902036"/>
              <a:gd name="connsiteY6-230" fmla="*/ 6858000 h 6858000"/>
              <a:gd name="connsiteX0-231" fmla="*/ 0 w 5902036"/>
              <a:gd name="connsiteY0-232" fmla="*/ 6858000 h 6858000"/>
              <a:gd name="connsiteX1-233" fmla="*/ 2159215 w 5902036"/>
              <a:gd name="connsiteY1-234" fmla="*/ 2743199 h 6858000"/>
              <a:gd name="connsiteX2-235" fmla="*/ 3616036 w 5902036"/>
              <a:gd name="connsiteY2-236" fmla="*/ 0 h 6858000"/>
              <a:gd name="connsiteX3-237" fmla="*/ 3616036 w 5902036"/>
              <a:gd name="connsiteY3-238" fmla="*/ 0 h 6858000"/>
              <a:gd name="connsiteX4-239" fmla="*/ 5902036 w 5902036"/>
              <a:gd name="connsiteY4-240" fmla="*/ 0 h 6858000"/>
              <a:gd name="connsiteX5-241" fmla="*/ 5902036 w 5902036"/>
              <a:gd name="connsiteY5-242" fmla="*/ 6858000 h 6858000"/>
              <a:gd name="connsiteX6-243" fmla="*/ 0 w 5902036"/>
              <a:gd name="connsiteY6-244" fmla="*/ 6858000 h 6858000"/>
              <a:gd name="connsiteX0-245" fmla="*/ 1861169 w 7763205"/>
              <a:gd name="connsiteY0-246" fmla="*/ 6858000 h 6858000"/>
              <a:gd name="connsiteX1-247" fmla="*/ 4020384 w 7763205"/>
              <a:gd name="connsiteY1-248" fmla="*/ 2743199 h 6858000"/>
              <a:gd name="connsiteX2-249" fmla="*/ 5477205 w 7763205"/>
              <a:gd name="connsiteY2-250" fmla="*/ 0 h 6858000"/>
              <a:gd name="connsiteX3-251" fmla="*/ 0 w 7763205"/>
              <a:gd name="connsiteY3-252" fmla="*/ 35169 h 6858000"/>
              <a:gd name="connsiteX4-253" fmla="*/ 7763205 w 7763205"/>
              <a:gd name="connsiteY4-254" fmla="*/ 0 h 6858000"/>
              <a:gd name="connsiteX5-255" fmla="*/ 7763205 w 7763205"/>
              <a:gd name="connsiteY5-256" fmla="*/ 6858000 h 6858000"/>
              <a:gd name="connsiteX6-257" fmla="*/ 1861169 w 7763205"/>
              <a:gd name="connsiteY6-258" fmla="*/ 6858000 h 6858000"/>
              <a:gd name="connsiteX0-259" fmla="*/ 1861169 w 7763205"/>
              <a:gd name="connsiteY0-260" fmla="*/ 6858000 h 6858000"/>
              <a:gd name="connsiteX1-261" fmla="*/ 4020384 w 7763205"/>
              <a:gd name="connsiteY1-262" fmla="*/ 2743199 h 6858000"/>
              <a:gd name="connsiteX2-263" fmla="*/ 3035753 w 7763205"/>
              <a:gd name="connsiteY2-264" fmla="*/ 914400 h 6858000"/>
              <a:gd name="connsiteX3-265" fmla="*/ 0 w 7763205"/>
              <a:gd name="connsiteY3-266" fmla="*/ 35169 h 6858000"/>
              <a:gd name="connsiteX4-267" fmla="*/ 7763205 w 7763205"/>
              <a:gd name="connsiteY4-268" fmla="*/ 0 h 6858000"/>
              <a:gd name="connsiteX5-269" fmla="*/ 7763205 w 7763205"/>
              <a:gd name="connsiteY5-270" fmla="*/ 6858000 h 6858000"/>
              <a:gd name="connsiteX6-271" fmla="*/ 1861169 w 7763205"/>
              <a:gd name="connsiteY6-272" fmla="*/ 6858000 h 6858000"/>
              <a:gd name="connsiteX0-273" fmla="*/ 1861169 w 7763205"/>
              <a:gd name="connsiteY0-274" fmla="*/ 6858000 h 6858000"/>
              <a:gd name="connsiteX1-275" fmla="*/ 4020384 w 7763205"/>
              <a:gd name="connsiteY1-276" fmla="*/ 2743199 h 6858000"/>
              <a:gd name="connsiteX2-277" fmla="*/ 3035753 w 7763205"/>
              <a:gd name="connsiteY2-278" fmla="*/ 914400 h 6858000"/>
              <a:gd name="connsiteX3-279" fmla="*/ 0 w 7763205"/>
              <a:gd name="connsiteY3-280" fmla="*/ 17584 h 6858000"/>
              <a:gd name="connsiteX4-281" fmla="*/ 7763205 w 7763205"/>
              <a:gd name="connsiteY4-282" fmla="*/ 0 h 6858000"/>
              <a:gd name="connsiteX5-283" fmla="*/ 7763205 w 7763205"/>
              <a:gd name="connsiteY5-284" fmla="*/ 6858000 h 6858000"/>
              <a:gd name="connsiteX6-285" fmla="*/ 1861169 w 7763205"/>
              <a:gd name="connsiteY6-286" fmla="*/ 6858000 h 6858000"/>
              <a:gd name="connsiteX0-287" fmla="*/ 1861169 w 7763205"/>
              <a:gd name="connsiteY0-288" fmla="*/ 6858001 h 6858001"/>
              <a:gd name="connsiteX1-289" fmla="*/ 4020384 w 7763205"/>
              <a:gd name="connsiteY1-290" fmla="*/ 2743200 h 6858001"/>
              <a:gd name="connsiteX2-291" fmla="*/ 3035753 w 7763205"/>
              <a:gd name="connsiteY2-292" fmla="*/ 914401 h 6858001"/>
              <a:gd name="connsiteX3-293" fmla="*/ 0 w 7763205"/>
              <a:gd name="connsiteY3-294" fmla="*/ 0 h 6858001"/>
              <a:gd name="connsiteX4-295" fmla="*/ 7763205 w 7763205"/>
              <a:gd name="connsiteY4-296" fmla="*/ 1 h 6858001"/>
              <a:gd name="connsiteX5-297" fmla="*/ 7763205 w 7763205"/>
              <a:gd name="connsiteY5-298" fmla="*/ 6858001 h 6858001"/>
              <a:gd name="connsiteX6-299" fmla="*/ 1861169 w 7763205"/>
              <a:gd name="connsiteY6-300" fmla="*/ 6858001 h 6858001"/>
              <a:gd name="connsiteX0-301" fmla="*/ 1861169 w 7763205"/>
              <a:gd name="connsiteY0-302" fmla="*/ 6858001 h 6858001"/>
              <a:gd name="connsiteX1-303" fmla="*/ 4020384 w 7763205"/>
              <a:gd name="connsiteY1-304" fmla="*/ 2743200 h 6858001"/>
              <a:gd name="connsiteX2-305" fmla="*/ 3035753 w 7763205"/>
              <a:gd name="connsiteY2-306" fmla="*/ 914401 h 6858001"/>
              <a:gd name="connsiteX3-307" fmla="*/ 0 w 7763205"/>
              <a:gd name="connsiteY3-308" fmla="*/ 0 h 6858001"/>
              <a:gd name="connsiteX4-309" fmla="*/ 7763205 w 7763205"/>
              <a:gd name="connsiteY4-310" fmla="*/ 1 h 6858001"/>
              <a:gd name="connsiteX5-311" fmla="*/ 7763205 w 7763205"/>
              <a:gd name="connsiteY5-312" fmla="*/ 6858001 h 6858001"/>
              <a:gd name="connsiteX6-313" fmla="*/ 1861169 w 7763205"/>
              <a:gd name="connsiteY6-314" fmla="*/ 6858001 h 6858001"/>
              <a:gd name="connsiteX0-315" fmla="*/ 1861169 w 7763205"/>
              <a:gd name="connsiteY0-316" fmla="*/ 6858001 h 6858001"/>
              <a:gd name="connsiteX1-317" fmla="*/ 4020384 w 7763205"/>
              <a:gd name="connsiteY1-318" fmla="*/ 2743200 h 6858001"/>
              <a:gd name="connsiteX2-319" fmla="*/ 2875131 w 7763205"/>
              <a:gd name="connsiteY2-320" fmla="*/ 1019908 h 6858001"/>
              <a:gd name="connsiteX3-321" fmla="*/ 0 w 7763205"/>
              <a:gd name="connsiteY3-322" fmla="*/ 0 h 6858001"/>
              <a:gd name="connsiteX4-323" fmla="*/ 7763205 w 7763205"/>
              <a:gd name="connsiteY4-324" fmla="*/ 1 h 6858001"/>
              <a:gd name="connsiteX5-325" fmla="*/ 7763205 w 7763205"/>
              <a:gd name="connsiteY5-326" fmla="*/ 6858001 h 6858001"/>
              <a:gd name="connsiteX6-327" fmla="*/ 1861169 w 7763205"/>
              <a:gd name="connsiteY6-328" fmla="*/ 6858001 h 6858001"/>
              <a:gd name="connsiteX0-329" fmla="*/ 1861169 w 7763205"/>
              <a:gd name="connsiteY0-330" fmla="*/ 6858001 h 6858001"/>
              <a:gd name="connsiteX1-331" fmla="*/ 4020384 w 7763205"/>
              <a:gd name="connsiteY1-332" fmla="*/ 2743200 h 6858001"/>
              <a:gd name="connsiteX2-333" fmla="*/ 2875131 w 7763205"/>
              <a:gd name="connsiteY2-334" fmla="*/ 1019908 h 6858001"/>
              <a:gd name="connsiteX3-335" fmla="*/ 0 w 7763205"/>
              <a:gd name="connsiteY3-336" fmla="*/ 0 h 6858001"/>
              <a:gd name="connsiteX4-337" fmla="*/ 7763205 w 7763205"/>
              <a:gd name="connsiteY4-338" fmla="*/ 1 h 6858001"/>
              <a:gd name="connsiteX5-339" fmla="*/ 7763205 w 7763205"/>
              <a:gd name="connsiteY5-340" fmla="*/ 6858001 h 6858001"/>
              <a:gd name="connsiteX6-341" fmla="*/ 1861169 w 7763205"/>
              <a:gd name="connsiteY6-342" fmla="*/ 6858001 h 6858001"/>
              <a:gd name="connsiteX0-343" fmla="*/ 1861169 w 7763205"/>
              <a:gd name="connsiteY0-344" fmla="*/ 6858001 h 6858001"/>
              <a:gd name="connsiteX1-345" fmla="*/ 4020384 w 7763205"/>
              <a:gd name="connsiteY1-346" fmla="*/ 2743200 h 6858001"/>
              <a:gd name="connsiteX2-347" fmla="*/ 2875131 w 7763205"/>
              <a:gd name="connsiteY2-348" fmla="*/ 1019908 h 6858001"/>
              <a:gd name="connsiteX3-349" fmla="*/ 0 w 7763205"/>
              <a:gd name="connsiteY3-350" fmla="*/ 0 h 6858001"/>
              <a:gd name="connsiteX4-351" fmla="*/ 7763205 w 7763205"/>
              <a:gd name="connsiteY4-352" fmla="*/ 1 h 6858001"/>
              <a:gd name="connsiteX5-353" fmla="*/ 7763205 w 7763205"/>
              <a:gd name="connsiteY5-354" fmla="*/ 6858001 h 6858001"/>
              <a:gd name="connsiteX6-355" fmla="*/ 1861169 w 7763205"/>
              <a:gd name="connsiteY6-356" fmla="*/ 6858001 h 6858001"/>
              <a:gd name="connsiteX0-357" fmla="*/ 1861169 w 7763205"/>
              <a:gd name="connsiteY0-358" fmla="*/ 6858001 h 6858001"/>
              <a:gd name="connsiteX1-359" fmla="*/ 4020384 w 7763205"/>
              <a:gd name="connsiteY1-360" fmla="*/ 2743200 h 6858001"/>
              <a:gd name="connsiteX2-361" fmla="*/ 3083940 w 7763205"/>
              <a:gd name="connsiteY2-362" fmla="*/ 1090246 h 6858001"/>
              <a:gd name="connsiteX3-363" fmla="*/ 0 w 7763205"/>
              <a:gd name="connsiteY3-364" fmla="*/ 0 h 6858001"/>
              <a:gd name="connsiteX4-365" fmla="*/ 7763205 w 7763205"/>
              <a:gd name="connsiteY4-366" fmla="*/ 1 h 6858001"/>
              <a:gd name="connsiteX5-367" fmla="*/ 7763205 w 7763205"/>
              <a:gd name="connsiteY5-368" fmla="*/ 6858001 h 6858001"/>
              <a:gd name="connsiteX6-369" fmla="*/ 1861169 w 7763205"/>
              <a:gd name="connsiteY6-370" fmla="*/ 6858001 h 6858001"/>
              <a:gd name="connsiteX0-371" fmla="*/ 1861169 w 7763205"/>
              <a:gd name="connsiteY0-372" fmla="*/ 6858001 h 6858001"/>
              <a:gd name="connsiteX1-373" fmla="*/ 4020384 w 7763205"/>
              <a:gd name="connsiteY1-374" fmla="*/ 2743200 h 6858001"/>
              <a:gd name="connsiteX2-375" fmla="*/ 3083940 w 7763205"/>
              <a:gd name="connsiteY2-376" fmla="*/ 1090246 h 6858001"/>
              <a:gd name="connsiteX3-377" fmla="*/ 0 w 7763205"/>
              <a:gd name="connsiteY3-378" fmla="*/ 0 h 6858001"/>
              <a:gd name="connsiteX4-379" fmla="*/ 7763205 w 7763205"/>
              <a:gd name="connsiteY4-380" fmla="*/ 1 h 6858001"/>
              <a:gd name="connsiteX5-381" fmla="*/ 7763205 w 7763205"/>
              <a:gd name="connsiteY5-382" fmla="*/ 6858001 h 6858001"/>
              <a:gd name="connsiteX6-383" fmla="*/ 1861169 w 7763205"/>
              <a:gd name="connsiteY6-384" fmla="*/ 6858001 h 6858001"/>
              <a:gd name="connsiteX0-385" fmla="*/ 1861169 w 7763205"/>
              <a:gd name="connsiteY0-386" fmla="*/ 6858001 h 6858001"/>
              <a:gd name="connsiteX1-387" fmla="*/ 3586705 w 7763205"/>
              <a:gd name="connsiteY1-388" fmla="*/ 2708030 h 6858001"/>
              <a:gd name="connsiteX2-389" fmla="*/ 3083940 w 7763205"/>
              <a:gd name="connsiteY2-390" fmla="*/ 1090246 h 6858001"/>
              <a:gd name="connsiteX3-391" fmla="*/ 0 w 7763205"/>
              <a:gd name="connsiteY3-392" fmla="*/ 0 h 6858001"/>
              <a:gd name="connsiteX4-393" fmla="*/ 7763205 w 7763205"/>
              <a:gd name="connsiteY4-394" fmla="*/ 1 h 6858001"/>
              <a:gd name="connsiteX5-395" fmla="*/ 7763205 w 7763205"/>
              <a:gd name="connsiteY5-396" fmla="*/ 6858001 h 6858001"/>
              <a:gd name="connsiteX6-397" fmla="*/ 1861169 w 7763205"/>
              <a:gd name="connsiteY6-398" fmla="*/ 6858001 h 6858001"/>
              <a:gd name="connsiteX0-399" fmla="*/ 1861169 w 7763205"/>
              <a:gd name="connsiteY0-400" fmla="*/ 6858001 h 6858001"/>
              <a:gd name="connsiteX1-401" fmla="*/ 3586705 w 7763205"/>
              <a:gd name="connsiteY1-402" fmla="*/ 2708030 h 6858001"/>
              <a:gd name="connsiteX2-403" fmla="*/ 3083940 w 7763205"/>
              <a:gd name="connsiteY2-404" fmla="*/ 1090246 h 6858001"/>
              <a:gd name="connsiteX3-405" fmla="*/ 0 w 7763205"/>
              <a:gd name="connsiteY3-406" fmla="*/ 0 h 6858001"/>
              <a:gd name="connsiteX4-407" fmla="*/ 7763205 w 7763205"/>
              <a:gd name="connsiteY4-408" fmla="*/ 1 h 6858001"/>
              <a:gd name="connsiteX5-409" fmla="*/ 7763205 w 7763205"/>
              <a:gd name="connsiteY5-410" fmla="*/ 6858001 h 6858001"/>
              <a:gd name="connsiteX6-411" fmla="*/ 6665623 w 7763205"/>
              <a:gd name="connsiteY6-412" fmla="*/ 6844222 h 6858001"/>
              <a:gd name="connsiteX7" fmla="*/ 1861169 w 7763205"/>
              <a:gd name="connsiteY7" fmla="*/ 6858001 h 6858001"/>
              <a:gd name="connsiteX0-413" fmla="*/ 6665623 w 7763205"/>
              <a:gd name="connsiteY0-414" fmla="*/ 6844222 h 6858001"/>
              <a:gd name="connsiteX1-415" fmla="*/ 3586705 w 7763205"/>
              <a:gd name="connsiteY1-416" fmla="*/ 2708030 h 6858001"/>
              <a:gd name="connsiteX2-417" fmla="*/ 3083940 w 7763205"/>
              <a:gd name="connsiteY2-418" fmla="*/ 1090246 h 6858001"/>
              <a:gd name="connsiteX3-419" fmla="*/ 0 w 7763205"/>
              <a:gd name="connsiteY3-420" fmla="*/ 0 h 6858001"/>
              <a:gd name="connsiteX4-421" fmla="*/ 7763205 w 7763205"/>
              <a:gd name="connsiteY4-422" fmla="*/ 1 h 6858001"/>
              <a:gd name="connsiteX5-423" fmla="*/ 7763205 w 7763205"/>
              <a:gd name="connsiteY5-424" fmla="*/ 6858001 h 6858001"/>
              <a:gd name="connsiteX6-425" fmla="*/ 6665623 w 7763205"/>
              <a:gd name="connsiteY6-426" fmla="*/ 6844222 h 6858001"/>
              <a:gd name="connsiteX0-427" fmla="*/ 6665623 w 7763205"/>
              <a:gd name="connsiteY0-428" fmla="*/ 6844222 h 6858001"/>
              <a:gd name="connsiteX1-429" fmla="*/ 3586705 w 7763205"/>
              <a:gd name="connsiteY1-430" fmla="*/ 2708030 h 6858001"/>
              <a:gd name="connsiteX2-431" fmla="*/ 3083940 w 7763205"/>
              <a:gd name="connsiteY2-432" fmla="*/ 1090246 h 6858001"/>
              <a:gd name="connsiteX3-433" fmla="*/ 0 w 7763205"/>
              <a:gd name="connsiteY3-434" fmla="*/ 0 h 6858001"/>
              <a:gd name="connsiteX4-435" fmla="*/ 7763205 w 7763205"/>
              <a:gd name="connsiteY4-436" fmla="*/ 1 h 6858001"/>
              <a:gd name="connsiteX5-437" fmla="*/ 7763205 w 7763205"/>
              <a:gd name="connsiteY5-438" fmla="*/ 6858001 h 6858001"/>
              <a:gd name="connsiteX6-439" fmla="*/ 6665623 w 7763205"/>
              <a:gd name="connsiteY6-440" fmla="*/ 6844222 h 6858001"/>
              <a:gd name="connsiteX0-441" fmla="*/ 6665623 w 7763205"/>
              <a:gd name="connsiteY0-442" fmla="*/ 6844222 h 6858001"/>
              <a:gd name="connsiteX1-443" fmla="*/ 3120901 w 7763205"/>
              <a:gd name="connsiteY1-444" fmla="*/ 4712676 h 6858001"/>
              <a:gd name="connsiteX2-445" fmla="*/ 3083940 w 7763205"/>
              <a:gd name="connsiteY2-446" fmla="*/ 1090246 h 6858001"/>
              <a:gd name="connsiteX3-447" fmla="*/ 0 w 7763205"/>
              <a:gd name="connsiteY3-448" fmla="*/ 0 h 6858001"/>
              <a:gd name="connsiteX4-449" fmla="*/ 7763205 w 7763205"/>
              <a:gd name="connsiteY4-450" fmla="*/ 1 h 6858001"/>
              <a:gd name="connsiteX5-451" fmla="*/ 7763205 w 7763205"/>
              <a:gd name="connsiteY5-452" fmla="*/ 6858001 h 6858001"/>
              <a:gd name="connsiteX6-453" fmla="*/ 6665623 w 7763205"/>
              <a:gd name="connsiteY6-454" fmla="*/ 6844222 h 6858001"/>
              <a:gd name="connsiteX0-455" fmla="*/ 6665623 w 7763205"/>
              <a:gd name="connsiteY0-456" fmla="*/ 6844222 h 6858001"/>
              <a:gd name="connsiteX1-457" fmla="*/ 3120901 w 7763205"/>
              <a:gd name="connsiteY1-458" fmla="*/ 4712676 h 6858001"/>
              <a:gd name="connsiteX2-459" fmla="*/ 3083940 w 7763205"/>
              <a:gd name="connsiteY2-460" fmla="*/ 1090246 h 6858001"/>
              <a:gd name="connsiteX3-461" fmla="*/ 0 w 7763205"/>
              <a:gd name="connsiteY3-462" fmla="*/ 0 h 6858001"/>
              <a:gd name="connsiteX4-463" fmla="*/ 7763205 w 7763205"/>
              <a:gd name="connsiteY4-464" fmla="*/ 1 h 6858001"/>
              <a:gd name="connsiteX5-465" fmla="*/ 7763205 w 7763205"/>
              <a:gd name="connsiteY5-466" fmla="*/ 6858001 h 6858001"/>
              <a:gd name="connsiteX6-467" fmla="*/ 6665623 w 7763205"/>
              <a:gd name="connsiteY6-468" fmla="*/ 6844222 h 6858001"/>
              <a:gd name="connsiteX0-469" fmla="*/ 6665623 w 7763205"/>
              <a:gd name="connsiteY0-470" fmla="*/ 6844222 h 6858001"/>
              <a:gd name="connsiteX1-471" fmla="*/ 3024529 w 7763205"/>
              <a:gd name="connsiteY1-472" fmla="*/ 3534506 h 6858001"/>
              <a:gd name="connsiteX2-473" fmla="*/ 3083940 w 7763205"/>
              <a:gd name="connsiteY2-474" fmla="*/ 1090246 h 6858001"/>
              <a:gd name="connsiteX3-475" fmla="*/ 0 w 7763205"/>
              <a:gd name="connsiteY3-476" fmla="*/ 0 h 6858001"/>
              <a:gd name="connsiteX4-477" fmla="*/ 7763205 w 7763205"/>
              <a:gd name="connsiteY4-478" fmla="*/ 1 h 6858001"/>
              <a:gd name="connsiteX5-479" fmla="*/ 7763205 w 7763205"/>
              <a:gd name="connsiteY5-480" fmla="*/ 6858001 h 6858001"/>
              <a:gd name="connsiteX6-481" fmla="*/ 6665623 w 7763205"/>
              <a:gd name="connsiteY6-482" fmla="*/ 6844222 h 6858001"/>
              <a:gd name="connsiteX0-483" fmla="*/ 6665623 w 7763205"/>
              <a:gd name="connsiteY0-484" fmla="*/ 6844222 h 6858001"/>
              <a:gd name="connsiteX1-485" fmla="*/ 2912094 w 7763205"/>
              <a:gd name="connsiteY1-486" fmla="*/ 2831121 h 6858001"/>
              <a:gd name="connsiteX2-487" fmla="*/ 3083940 w 7763205"/>
              <a:gd name="connsiteY2-488" fmla="*/ 1090246 h 6858001"/>
              <a:gd name="connsiteX3-489" fmla="*/ 0 w 7763205"/>
              <a:gd name="connsiteY3-490" fmla="*/ 0 h 6858001"/>
              <a:gd name="connsiteX4-491" fmla="*/ 7763205 w 7763205"/>
              <a:gd name="connsiteY4-492" fmla="*/ 1 h 6858001"/>
              <a:gd name="connsiteX5-493" fmla="*/ 7763205 w 7763205"/>
              <a:gd name="connsiteY5-494" fmla="*/ 6858001 h 6858001"/>
              <a:gd name="connsiteX6-495" fmla="*/ 6665623 w 7763205"/>
              <a:gd name="connsiteY6-496" fmla="*/ 6844222 h 6858001"/>
              <a:gd name="connsiteX0-497" fmla="*/ 6665623 w 7763205"/>
              <a:gd name="connsiteY0-498" fmla="*/ 6844222 h 6858001"/>
              <a:gd name="connsiteX1-499" fmla="*/ 2912094 w 7763205"/>
              <a:gd name="connsiteY1-500" fmla="*/ 2831121 h 6858001"/>
              <a:gd name="connsiteX2-501" fmla="*/ 3083940 w 7763205"/>
              <a:gd name="connsiteY2-502" fmla="*/ 1090246 h 6858001"/>
              <a:gd name="connsiteX3-503" fmla="*/ 0 w 7763205"/>
              <a:gd name="connsiteY3-504" fmla="*/ 0 h 6858001"/>
              <a:gd name="connsiteX4-505" fmla="*/ 7763205 w 7763205"/>
              <a:gd name="connsiteY4-506" fmla="*/ 1 h 6858001"/>
              <a:gd name="connsiteX5-507" fmla="*/ 7763205 w 7763205"/>
              <a:gd name="connsiteY5-508" fmla="*/ 6858001 h 6858001"/>
              <a:gd name="connsiteX6-509" fmla="*/ 6665623 w 7763205"/>
              <a:gd name="connsiteY6-510" fmla="*/ 6844222 h 6858001"/>
              <a:gd name="connsiteX0-511" fmla="*/ 6665623 w 7763205"/>
              <a:gd name="connsiteY0-512" fmla="*/ 6844222 h 6858001"/>
              <a:gd name="connsiteX1-513" fmla="*/ 2912094 w 7763205"/>
              <a:gd name="connsiteY1-514" fmla="*/ 2831121 h 6858001"/>
              <a:gd name="connsiteX2-515" fmla="*/ 3083940 w 7763205"/>
              <a:gd name="connsiteY2-516" fmla="*/ 1090246 h 6858001"/>
              <a:gd name="connsiteX3-517" fmla="*/ 0 w 7763205"/>
              <a:gd name="connsiteY3-518" fmla="*/ 0 h 6858001"/>
              <a:gd name="connsiteX4-519" fmla="*/ 7763205 w 7763205"/>
              <a:gd name="connsiteY4-520" fmla="*/ 1 h 6858001"/>
              <a:gd name="connsiteX5-521" fmla="*/ 7763205 w 7763205"/>
              <a:gd name="connsiteY5-522" fmla="*/ 6858001 h 6858001"/>
              <a:gd name="connsiteX6-523" fmla="*/ 6665623 w 7763205"/>
              <a:gd name="connsiteY6-524" fmla="*/ 6844222 h 6858001"/>
              <a:gd name="connsiteX0-525" fmla="*/ 6665623 w 7763205"/>
              <a:gd name="connsiteY0-526" fmla="*/ 6844222 h 6858001"/>
              <a:gd name="connsiteX1-527" fmla="*/ 2912094 w 7763205"/>
              <a:gd name="connsiteY1-528" fmla="*/ 2831121 h 6858001"/>
              <a:gd name="connsiteX2-529" fmla="*/ 4192230 w 7763205"/>
              <a:gd name="connsiteY2-530" fmla="*/ 1178169 h 6858001"/>
              <a:gd name="connsiteX3-531" fmla="*/ 0 w 7763205"/>
              <a:gd name="connsiteY3-532" fmla="*/ 0 h 6858001"/>
              <a:gd name="connsiteX4-533" fmla="*/ 7763205 w 7763205"/>
              <a:gd name="connsiteY4-534" fmla="*/ 1 h 6858001"/>
              <a:gd name="connsiteX5-535" fmla="*/ 7763205 w 7763205"/>
              <a:gd name="connsiteY5-536" fmla="*/ 6858001 h 6858001"/>
              <a:gd name="connsiteX6-537" fmla="*/ 6665623 w 7763205"/>
              <a:gd name="connsiteY6-538" fmla="*/ 6844222 h 6858001"/>
              <a:gd name="connsiteX0-539" fmla="*/ 6665623 w 7763205"/>
              <a:gd name="connsiteY0-540" fmla="*/ 6844222 h 6858001"/>
              <a:gd name="connsiteX1-541" fmla="*/ 3281524 w 7763205"/>
              <a:gd name="connsiteY1-542" fmla="*/ 3446582 h 6858001"/>
              <a:gd name="connsiteX2-543" fmla="*/ 4192230 w 7763205"/>
              <a:gd name="connsiteY2-544" fmla="*/ 1178169 h 6858001"/>
              <a:gd name="connsiteX3-545" fmla="*/ 0 w 7763205"/>
              <a:gd name="connsiteY3-546" fmla="*/ 0 h 6858001"/>
              <a:gd name="connsiteX4-547" fmla="*/ 7763205 w 7763205"/>
              <a:gd name="connsiteY4-548" fmla="*/ 1 h 6858001"/>
              <a:gd name="connsiteX5-549" fmla="*/ 7763205 w 7763205"/>
              <a:gd name="connsiteY5-550" fmla="*/ 6858001 h 6858001"/>
              <a:gd name="connsiteX6-551" fmla="*/ 6665623 w 7763205"/>
              <a:gd name="connsiteY6-552" fmla="*/ 6844222 h 6858001"/>
              <a:gd name="connsiteX0-553" fmla="*/ 6665623 w 7763205"/>
              <a:gd name="connsiteY0-554" fmla="*/ 6844222 h 6858001"/>
              <a:gd name="connsiteX1-555" fmla="*/ 3281524 w 7763205"/>
              <a:gd name="connsiteY1-556" fmla="*/ 3446582 h 6858001"/>
              <a:gd name="connsiteX2-557" fmla="*/ 4192230 w 7763205"/>
              <a:gd name="connsiteY2-558" fmla="*/ 1178169 h 6858001"/>
              <a:gd name="connsiteX3-559" fmla="*/ 0 w 7763205"/>
              <a:gd name="connsiteY3-560" fmla="*/ 0 h 6858001"/>
              <a:gd name="connsiteX4-561" fmla="*/ 7763205 w 7763205"/>
              <a:gd name="connsiteY4-562" fmla="*/ 1 h 6858001"/>
              <a:gd name="connsiteX5-563" fmla="*/ 7763205 w 7763205"/>
              <a:gd name="connsiteY5-564" fmla="*/ 6858001 h 6858001"/>
              <a:gd name="connsiteX6-565" fmla="*/ 6665623 w 7763205"/>
              <a:gd name="connsiteY6-566" fmla="*/ 6844222 h 6858001"/>
              <a:gd name="connsiteX0-567" fmla="*/ 6665623 w 7763205"/>
              <a:gd name="connsiteY0-568" fmla="*/ 6844222 h 6858001"/>
              <a:gd name="connsiteX1-569" fmla="*/ 3281524 w 7763205"/>
              <a:gd name="connsiteY1-570" fmla="*/ 3446582 h 6858001"/>
              <a:gd name="connsiteX2-571" fmla="*/ 4192230 w 7763205"/>
              <a:gd name="connsiteY2-572" fmla="*/ 1178169 h 6858001"/>
              <a:gd name="connsiteX3-573" fmla="*/ 0 w 7763205"/>
              <a:gd name="connsiteY3-574" fmla="*/ 0 h 6858001"/>
              <a:gd name="connsiteX4-575" fmla="*/ 7763205 w 7763205"/>
              <a:gd name="connsiteY4-576" fmla="*/ 1 h 6858001"/>
              <a:gd name="connsiteX5-577" fmla="*/ 7763205 w 7763205"/>
              <a:gd name="connsiteY5-578" fmla="*/ 6858001 h 6858001"/>
              <a:gd name="connsiteX6-579" fmla="*/ 6665623 w 7763205"/>
              <a:gd name="connsiteY6-580" fmla="*/ 6844222 h 6858001"/>
              <a:gd name="connsiteX0-581" fmla="*/ 3484766 w 4582348"/>
              <a:gd name="connsiteY0-582" fmla="*/ 6844222 h 6858001"/>
              <a:gd name="connsiteX1-583" fmla="*/ 100667 w 4582348"/>
              <a:gd name="connsiteY1-584" fmla="*/ 3446582 h 6858001"/>
              <a:gd name="connsiteX2-585" fmla="*/ 1011373 w 4582348"/>
              <a:gd name="connsiteY2-586" fmla="*/ 1178169 h 6858001"/>
              <a:gd name="connsiteX3-587" fmla="*/ 3149060 w 4582348"/>
              <a:gd name="connsiteY3-588" fmla="*/ 0 h 6858001"/>
              <a:gd name="connsiteX4-589" fmla="*/ 4582348 w 4582348"/>
              <a:gd name="connsiteY4-590" fmla="*/ 1 h 6858001"/>
              <a:gd name="connsiteX5-591" fmla="*/ 4582348 w 4582348"/>
              <a:gd name="connsiteY5-592" fmla="*/ 6858001 h 6858001"/>
              <a:gd name="connsiteX6-593" fmla="*/ 3484766 w 4582348"/>
              <a:gd name="connsiteY6-594" fmla="*/ 6844222 h 6858001"/>
              <a:gd name="connsiteX0-595" fmla="*/ 3395317 w 4492899"/>
              <a:gd name="connsiteY0-596" fmla="*/ 6844222 h 6858001"/>
              <a:gd name="connsiteX1-597" fmla="*/ 11218 w 4492899"/>
              <a:gd name="connsiteY1-598" fmla="*/ 3446582 h 6858001"/>
              <a:gd name="connsiteX2-599" fmla="*/ 2328572 w 4492899"/>
              <a:gd name="connsiteY2-600" fmla="*/ 2866292 h 6858001"/>
              <a:gd name="connsiteX3-601" fmla="*/ 3059611 w 4492899"/>
              <a:gd name="connsiteY3-602" fmla="*/ 0 h 6858001"/>
              <a:gd name="connsiteX4-603" fmla="*/ 4492899 w 4492899"/>
              <a:gd name="connsiteY4-604" fmla="*/ 1 h 6858001"/>
              <a:gd name="connsiteX5-605" fmla="*/ 4492899 w 4492899"/>
              <a:gd name="connsiteY5-606" fmla="*/ 6858001 h 6858001"/>
              <a:gd name="connsiteX6-607" fmla="*/ 3395317 w 4492899"/>
              <a:gd name="connsiteY6-608" fmla="*/ 6844222 h 6858001"/>
              <a:gd name="connsiteX0-609" fmla="*/ 3952752 w 5050334"/>
              <a:gd name="connsiteY0-610" fmla="*/ 6844222 h 6858001"/>
              <a:gd name="connsiteX1-611" fmla="*/ 9191 w 5050334"/>
              <a:gd name="connsiteY1-612" fmla="*/ 2096083 h 6858001"/>
              <a:gd name="connsiteX2-613" fmla="*/ 2886007 w 5050334"/>
              <a:gd name="connsiteY2-614" fmla="*/ 2866292 h 6858001"/>
              <a:gd name="connsiteX3-615" fmla="*/ 3617046 w 5050334"/>
              <a:gd name="connsiteY3-616" fmla="*/ 0 h 6858001"/>
              <a:gd name="connsiteX4-617" fmla="*/ 5050334 w 5050334"/>
              <a:gd name="connsiteY4-618" fmla="*/ 1 h 6858001"/>
              <a:gd name="connsiteX5-619" fmla="*/ 5050334 w 5050334"/>
              <a:gd name="connsiteY5-620" fmla="*/ 6858001 h 6858001"/>
              <a:gd name="connsiteX6-621" fmla="*/ 3952752 w 5050334"/>
              <a:gd name="connsiteY6-622" fmla="*/ 6844222 h 6858001"/>
              <a:gd name="connsiteX0-623" fmla="*/ 4294585 w 5392167"/>
              <a:gd name="connsiteY0-624" fmla="*/ 6844222 h 6858001"/>
              <a:gd name="connsiteX1-625" fmla="*/ 351024 w 5392167"/>
              <a:gd name="connsiteY1-626" fmla="*/ 2096083 h 6858001"/>
              <a:gd name="connsiteX2-627" fmla="*/ 3227840 w 5392167"/>
              <a:gd name="connsiteY2-628" fmla="*/ 2866292 h 6858001"/>
              <a:gd name="connsiteX3-629" fmla="*/ 3958879 w 5392167"/>
              <a:gd name="connsiteY3-630" fmla="*/ 0 h 6858001"/>
              <a:gd name="connsiteX4-631" fmla="*/ 5392167 w 5392167"/>
              <a:gd name="connsiteY4-632" fmla="*/ 1 h 6858001"/>
              <a:gd name="connsiteX5-633" fmla="*/ 5392167 w 5392167"/>
              <a:gd name="connsiteY5-634" fmla="*/ 6858001 h 6858001"/>
              <a:gd name="connsiteX6-635" fmla="*/ 4294585 w 5392167"/>
              <a:gd name="connsiteY6-636" fmla="*/ 6844222 h 6858001"/>
              <a:gd name="connsiteX0-637" fmla="*/ 4992510 w 6090092"/>
              <a:gd name="connsiteY0-638" fmla="*/ 6844222 h 6858001"/>
              <a:gd name="connsiteX1-639" fmla="*/ 313656 w 6090092"/>
              <a:gd name="connsiteY1-640" fmla="*/ 2813535 h 6858001"/>
              <a:gd name="connsiteX2-641" fmla="*/ 3925765 w 6090092"/>
              <a:gd name="connsiteY2-642" fmla="*/ 2866292 h 6858001"/>
              <a:gd name="connsiteX3-643" fmla="*/ 4656804 w 6090092"/>
              <a:gd name="connsiteY3-644" fmla="*/ 0 h 6858001"/>
              <a:gd name="connsiteX4-645" fmla="*/ 6090092 w 6090092"/>
              <a:gd name="connsiteY4-646" fmla="*/ 1 h 6858001"/>
              <a:gd name="connsiteX5-647" fmla="*/ 6090092 w 6090092"/>
              <a:gd name="connsiteY5-648" fmla="*/ 6858001 h 6858001"/>
              <a:gd name="connsiteX6-649" fmla="*/ 4992510 w 6090092"/>
              <a:gd name="connsiteY6-650" fmla="*/ 6844222 h 6858001"/>
              <a:gd name="connsiteX0-651" fmla="*/ 1754026 w 5824750"/>
              <a:gd name="connsiteY0-652" fmla="*/ 6872358 h 6872358"/>
              <a:gd name="connsiteX1-653" fmla="*/ 48314 w 5824750"/>
              <a:gd name="connsiteY1-654" fmla="*/ 2813535 h 6872358"/>
              <a:gd name="connsiteX2-655" fmla="*/ 3660423 w 5824750"/>
              <a:gd name="connsiteY2-656" fmla="*/ 2866292 h 6872358"/>
              <a:gd name="connsiteX3-657" fmla="*/ 4391462 w 5824750"/>
              <a:gd name="connsiteY3-658" fmla="*/ 0 h 6872358"/>
              <a:gd name="connsiteX4-659" fmla="*/ 5824750 w 5824750"/>
              <a:gd name="connsiteY4-660" fmla="*/ 1 h 6872358"/>
              <a:gd name="connsiteX5-661" fmla="*/ 5824750 w 5824750"/>
              <a:gd name="connsiteY5-662" fmla="*/ 6858001 h 6872358"/>
              <a:gd name="connsiteX6-663" fmla="*/ 1754026 w 5824750"/>
              <a:gd name="connsiteY6-664" fmla="*/ 6872358 h 6872358"/>
              <a:gd name="connsiteX0-665" fmla="*/ 2480347 w 6551071"/>
              <a:gd name="connsiteY0-666" fmla="*/ 6872358 h 6872358"/>
              <a:gd name="connsiteX1-667" fmla="*/ 774635 w 6551071"/>
              <a:gd name="connsiteY1-668" fmla="*/ 2813535 h 6872358"/>
              <a:gd name="connsiteX2-669" fmla="*/ 4386744 w 6551071"/>
              <a:gd name="connsiteY2-670" fmla="*/ 2866292 h 6872358"/>
              <a:gd name="connsiteX3-671" fmla="*/ 5117783 w 6551071"/>
              <a:gd name="connsiteY3-672" fmla="*/ 0 h 6872358"/>
              <a:gd name="connsiteX4-673" fmla="*/ 6551071 w 6551071"/>
              <a:gd name="connsiteY4-674" fmla="*/ 1 h 6872358"/>
              <a:gd name="connsiteX5-675" fmla="*/ 6551071 w 6551071"/>
              <a:gd name="connsiteY5-676" fmla="*/ 6858001 h 6872358"/>
              <a:gd name="connsiteX6-677" fmla="*/ 2480347 w 6551071"/>
              <a:gd name="connsiteY6-678" fmla="*/ 6872358 h 6872358"/>
              <a:gd name="connsiteX0-679" fmla="*/ 2891571 w 6962295"/>
              <a:gd name="connsiteY0-680" fmla="*/ 6872358 h 6872358"/>
              <a:gd name="connsiteX1-681" fmla="*/ 706321 w 6962295"/>
              <a:gd name="connsiteY1-682" fmla="*/ 3249633 h 6872358"/>
              <a:gd name="connsiteX2-683" fmla="*/ 4797968 w 6962295"/>
              <a:gd name="connsiteY2-684" fmla="*/ 2866292 h 6872358"/>
              <a:gd name="connsiteX3-685" fmla="*/ 5529007 w 6962295"/>
              <a:gd name="connsiteY3-686" fmla="*/ 0 h 6872358"/>
              <a:gd name="connsiteX4-687" fmla="*/ 6962295 w 6962295"/>
              <a:gd name="connsiteY4-688" fmla="*/ 1 h 6872358"/>
              <a:gd name="connsiteX5-689" fmla="*/ 6962295 w 6962295"/>
              <a:gd name="connsiteY5-690" fmla="*/ 6858001 h 6872358"/>
              <a:gd name="connsiteX6-691" fmla="*/ 2891571 w 6962295"/>
              <a:gd name="connsiteY6-692" fmla="*/ 6872358 h 6872358"/>
              <a:gd name="connsiteX0-693" fmla="*/ 3051110 w 7121834"/>
              <a:gd name="connsiteY0-694" fmla="*/ 6872358 h 6872358"/>
              <a:gd name="connsiteX1-695" fmla="*/ 865860 w 7121834"/>
              <a:gd name="connsiteY1-696" fmla="*/ 3249633 h 6872358"/>
              <a:gd name="connsiteX2-697" fmla="*/ 4957507 w 7121834"/>
              <a:gd name="connsiteY2-698" fmla="*/ 2866292 h 6872358"/>
              <a:gd name="connsiteX3-699" fmla="*/ 5688546 w 7121834"/>
              <a:gd name="connsiteY3-700" fmla="*/ 0 h 6872358"/>
              <a:gd name="connsiteX4-701" fmla="*/ 7121834 w 7121834"/>
              <a:gd name="connsiteY4-702" fmla="*/ 1 h 6872358"/>
              <a:gd name="connsiteX5-703" fmla="*/ 7121834 w 7121834"/>
              <a:gd name="connsiteY5-704" fmla="*/ 6858001 h 6872358"/>
              <a:gd name="connsiteX6-705" fmla="*/ 3051110 w 7121834"/>
              <a:gd name="connsiteY6-706" fmla="*/ 6872358 h 6872358"/>
              <a:gd name="connsiteX0-707" fmla="*/ 2755126 w 6825850"/>
              <a:gd name="connsiteY0-708" fmla="*/ 6872358 h 6872358"/>
              <a:gd name="connsiteX1-709" fmla="*/ 569876 w 6825850"/>
              <a:gd name="connsiteY1-710" fmla="*/ 3249633 h 6872358"/>
              <a:gd name="connsiteX2-711" fmla="*/ 4661523 w 6825850"/>
              <a:gd name="connsiteY2-712" fmla="*/ 2866292 h 6872358"/>
              <a:gd name="connsiteX3-713" fmla="*/ 5392562 w 6825850"/>
              <a:gd name="connsiteY3-714" fmla="*/ 0 h 6872358"/>
              <a:gd name="connsiteX4-715" fmla="*/ 6825850 w 6825850"/>
              <a:gd name="connsiteY4-716" fmla="*/ 1 h 6872358"/>
              <a:gd name="connsiteX5-717" fmla="*/ 6825850 w 6825850"/>
              <a:gd name="connsiteY5-718" fmla="*/ 6858001 h 6872358"/>
              <a:gd name="connsiteX6-719" fmla="*/ 2755126 w 6825850"/>
              <a:gd name="connsiteY6-720" fmla="*/ 6872358 h 6872358"/>
              <a:gd name="connsiteX0-721" fmla="*/ 2266481 w 6337205"/>
              <a:gd name="connsiteY0-722" fmla="*/ 6872358 h 6872358"/>
              <a:gd name="connsiteX1-723" fmla="*/ 81231 w 6337205"/>
              <a:gd name="connsiteY1-724" fmla="*/ 3249633 h 6872358"/>
              <a:gd name="connsiteX2-725" fmla="*/ 4268786 w 6337205"/>
              <a:gd name="connsiteY2-726" fmla="*/ 2992901 h 6872358"/>
              <a:gd name="connsiteX3-727" fmla="*/ 4903917 w 6337205"/>
              <a:gd name="connsiteY3-728" fmla="*/ 0 h 6872358"/>
              <a:gd name="connsiteX4-729" fmla="*/ 6337205 w 6337205"/>
              <a:gd name="connsiteY4-730" fmla="*/ 1 h 6872358"/>
              <a:gd name="connsiteX5-731" fmla="*/ 6337205 w 6337205"/>
              <a:gd name="connsiteY5-732" fmla="*/ 6858001 h 6872358"/>
              <a:gd name="connsiteX6-733" fmla="*/ 2266481 w 6337205"/>
              <a:gd name="connsiteY6-734" fmla="*/ 6872358 h 6872358"/>
              <a:gd name="connsiteX0-735" fmla="*/ 2266481 w 6337205"/>
              <a:gd name="connsiteY0-736" fmla="*/ 6872358 h 6872358"/>
              <a:gd name="connsiteX1-737" fmla="*/ 81231 w 6337205"/>
              <a:gd name="connsiteY1-738" fmla="*/ 3249633 h 6872358"/>
              <a:gd name="connsiteX2-739" fmla="*/ 4268786 w 6337205"/>
              <a:gd name="connsiteY2-740" fmla="*/ 2992901 h 6872358"/>
              <a:gd name="connsiteX3-741" fmla="*/ 4903917 w 6337205"/>
              <a:gd name="connsiteY3-742" fmla="*/ 0 h 6872358"/>
              <a:gd name="connsiteX4-743" fmla="*/ 6337205 w 6337205"/>
              <a:gd name="connsiteY4-744" fmla="*/ 1 h 6872358"/>
              <a:gd name="connsiteX5-745" fmla="*/ 6337205 w 6337205"/>
              <a:gd name="connsiteY5-746" fmla="*/ 6858001 h 6872358"/>
              <a:gd name="connsiteX6-747" fmla="*/ 2266481 w 6337205"/>
              <a:gd name="connsiteY6-748" fmla="*/ 6872358 h 6872358"/>
              <a:gd name="connsiteX0-749" fmla="*/ 2266481 w 6337205"/>
              <a:gd name="connsiteY0-750" fmla="*/ 6872358 h 6872358"/>
              <a:gd name="connsiteX1-751" fmla="*/ 81231 w 6337205"/>
              <a:gd name="connsiteY1-752" fmla="*/ 3249633 h 6872358"/>
              <a:gd name="connsiteX2-753" fmla="*/ 4268786 w 6337205"/>
              <a:gd name="connsiteY2-754" fmla="*/ 2992901 h 6872358"/>
              <a:gd name="connsiteX3-755" fmla="*/ 4903917 w 6337205"/>
              <a:gd name="connsiteY3-756" fmla="*/ 0 h 6872358"/>
              <a:gd name="connsiteX4-757" fmla="*/ 6337205 w 6337205"/>
              <a:gd name="connsiteY4-758" fmla="*/ 1 h 6872358"/>
              <a:gd name="connsiteX5-759" fmla="*/ 6337205 w 6337205"/>
              <a:gd name="connsiteY5-760" fmla="*/ 6858001 h 6872358"/>
              <a:gd name="connsiteX6-761" fmla="*/ 2266481 w 6337205"/>
              <a:gd name="connsiteY6-762" fmla="*/ 6872358 h 6872358"/>
              <a:gd name="connsiteX0-763" fmla="*/ 2539869 w 6610593"/>
              <a:gd name="connsiteY0-764" fmla="*/ 6872358 h 6872358"/>
              <a:gd name="connsiteX1-765" fmla="*/ 354619 w 6610593"/>
              <a:gd name="connsiteY1-766" fmla="*/ 3249633 h 6872358"/>
              <a:gd name="connsiteX2-767" fmla="*/ 4542174 w 6610593"/>
              <a:gd name="connsiteY2-768" fmla="*/ 2992901 h 6872358"/>
              <a:gd name="connsiteX3-769" fmla="*/ 5177305 w 6610593"/>
              <a:gd name="connsiteY3-770" fmla="*/ 0 h 6872358"/>
              <a:gd name="connsiteX4-771" fmla="*/ 6610593 w 6610593"/>
              <a:gd name="connsiteY4-772" fmla="*/ 1 h 6872358"/>
              <a:gd name="connsiteX5-773" fmla="*/ 6610593 w 6610593"/>
              <a:gd name="connsiteY5-774" fmla="*/ 6858001 h 6872358"/>
              <a:gd name="connsiteX6-775" fmla="*/ 2539869 w 6610593"/>
              <a:gd name="connsiteY6-776" fmla="*/ 6872358 h 6872358"/>
              <a:gd name="connsiteX0-777" fmla="*/ 2633239 w 6703963"/>
              <a:gd name="connsiteY0-778" fmla="*/ 6872358 h 6872358"/>
              <a:gd name="connsiteX1-779" fmla="*/ 447989 w 6703963"/>
              <a:gd name="connsiteY1-780" fmla="*/ 3249633 h 6872358"/>
              <a:gd name="connsiteX2-781" fmla="*/ 4635544 w 6703963"/>
              <a:gd name="connsiteY2-782" fmla="*/ 2992901 h 6872358"/>
              <a:gd name="connsiteX3-783" fmla="*/ 5270675 w 6703963"/>
              <a:gd name="connsiteY3-784" fmla="*/ 0 h 6872358"/>
              <a:gd name="connsiteX4-785" fmla="*/ 6703963 w 6703963"/>
              <a:gd name="connsiteY4-786" fmla="*/ 1 h 6872358"/>
              <a:gd name="connsiteX5-787" fmla="*/ 6703963 w 6703963"/>
              <a:gd name="connsiteY5-788" fmla="*/ 6858001 h 6872358"/>
              <a:gd name="connsiteX6-789" fmla="*/ 2633239 w 6703963"/>
              <a:gd name="connsiteY6-790" fmla="*/ 6872358 h 6872358"/>
              <a:gd name="connsiteX0-791" fmla="*/ 2459478 w 6530202"/>
              <a:gd name="connsiteY0-792" fmla="*/ 6872358 h 6872358"/>
              <a:gd name="connsiteX1-793" fmla="*/ 482028 w 6530202"/>
              <a:gd name="connsiteY1-794" fmla="*/ 2996415 h 6872358"/>
              <a:gd name="connsiteX2-795" fmla="*/ 4461783 w 6530202"/>
              <a:gd name="connsiteY2-796" fmla="*/ 2992901 h 6872358"/>
              <a:gd name="connsiteX3-797" fmla="*/ 5096914 w 6530202"/>
              <a:gd name="connsiteY3-798" fmla="*/ 0 h 6872358"/>
              <a:gd name="connsiteX4-799" fmla="*/ 6530202 w 6530202"/>
              <a:gd name="connsiteY4-800" fmla="*/ 1 h 6872358"/>
              <a:gd name="connsiteX5-801" fmla="*/ 6530202 w 6530202"/>
              <a:gd name="connsiteY5-802" fmla="*/ 6858001 h 6872358"/>
              <a:gd name="connsiteX6-803" fmla="*/ 2459478 w 6530202"/>
              <a:gd name="connsiteY6-804" fmla="*/ 6872358 h 6872358"/>
              <a:gd name="connsiteX0-805" fmla="*/ 2377336 w 6448060"/>
              <a:gd name="connsiteY0-806" fmla="*/ 6872358 h 6872358"/>
              <a:gd name="connsiteX1-807" fmla="*/ 399886 w 6448060"/>
              <a:gd name="connsiteY1-808" fmla="*/ 2996415 h 6872358"/>
              <a:gd name="connsiteX2-809" fmla="*/ 4379641 w 6448060"/>
              <a:gd name="connsiteY2-810" fmla="*/ 2992901 h 6872358"/>
              <a:gd name="connsiteX3-811" fmla="*/ 5014772 w 6448060"/>
              <a:gd name="connsiteY3-812" fmla="*/ 0 h 6872358"/>
              <a:gd name="connsiteX4-813" fmla="*/ 6448060 w 6448060"/>
              <a:gd name="connsiteY4-814" fmla="*/ 1 h 6872358"/>
              <a:gd name="connsiteX5-815" fmla="*/ 6448060 w 6448060"/>
              <a:gd name="connsiteY5-816" fmla="*/ 6858001 h 6872358"/>
              <a:gd name="connsiteX6-817" fmla="*/ 2377336 w 6448060"/>
              <a:gd name="connsiteY6-818" fmla="*/ 6872358 h 6872358"/>
              <a:gd name="connsiteX0-819" fmla="*/ 2297887 w 6368611"/>
              <a:gd name="connsiteY0-820" fmla="*/ 6872358 h 6872358"/>
              <a:gd name="connsiteX1-821" fmla="*/ 416345 w 6368611"/>
              <a:gd name="connsiteY1-822" fmla="*/ 2883873 h 6872358"/>
              <a:gd name="connsiteX2-823" fmla="*/ 4300192 w 6368611"/>
              <a:gd name="connsiteY2-824" fmla="*/ 2992901 h 6872358"/>
              <a:gd name="connsiteX3-825" fmla="*/ 4935323 w 6368611"/>
              <a:gd name="connsiteY3-826" fmla="*/ 0 h 6872358"/>
              <a:gd name="connsiteX4-827" fmla="*/ 6368611 w 6368611"/>
              <a:gd name="connsiteY4-828" fmla="*/ 1 h 6872358"/>
              <a:gd name="connsiteX5-829" fmla="*/ 6368611 w 6368611"/>
              <a:gd name="connsiteY5-830" fmla="*/ 6858001 h 6872358"/>
              <a:gd name="connsiteX6-831" fmla="*/ 2297887 w 6368611"/>
              <a:gd name="connsiteY6-832" fmla="*/ 6872358 h 6872358"/>
              <a:gd name="connsiteX0-833" fmla="*/ 2297887 w 6368611"/>
              <a:gd name="connsiteY0-834" fmla="*/ 6872358 h 6872358"/>
              <a:gd name="connsiteX1-835" fmla="*/ 416345 w 6368611"/>
              <a:gd name="connsiteY1-836" fmla="*/ 2883873 h 6872358"/>
              <a:gd name="connsiteX2-837" fmla="*/ 4300192 w 6368611"/>
              <a:gd name="connsiteY2-838" fmla="*/ 2992901 h 6872358"/>
              <a:gd name="connsiteX3-839" fmla="*/ 4935323 w 6368611"/>
              <a:gd name="connsiteY3-840" fmla="*/ 0 h 6872358"/>
              <a:gd name="connsiteX4-841" fmla="*/ 6368611 w 6368611"/>
              <a:gd name="connsiteY4-842" fmla="*/ 1 h 6872358"/>
              <a:gd name="connsiteX5-843" fmla="*/ 6368611 w 6368611"/>
              <a:gd name="connsiteY5-844" fmla="*/ 6858001 h 6872358"/>
              <a:gd name="connsiteX6-845" fmla="*/ 2297887 w 6368611"/>
              <a:gd name="connsiteY6-846" fmla="*/ 6872358 h 6872358"/>
            </a:gdLst>
            <a:ahLst/>
            <a:cxnLst>
              <a:cxn ang="0">
                <a:pos x="connsiteX0-833" y="connsiteY0-834"/>
              </a:cxn>
              <a:cxn ang="0">
                <a:pos x="connsiteX1-835" y="connsiteY1-836"/>
              </a:cxn>
              <a:cxn ang="0">
                <a:pos x="connsiteX2-837" y="connsiteY2-838"/>
              </a:cxn>
              <a:cxn ang="0">
                <a:pos x="connsiteX3-839" y="connsiteY3-840"/>
              </a:cxn>
              <a:cxn ang="0">
                <a:pos x="connsiteX4-841" y="connsiteY4-842"/>
              </a:cxn>
              <a:cxn ang="0">
                <a:pos x="connsiteX5-843" y="connsiteY5-844"/>
              </a:cxn>
              <a:cxn ang="0">
                <a:pos x="connsiteX6-845" y="connsiteY6-846"/>
              </a:cxn>
            </a:cxnLst>
            <a:rect l="l" t="t" r="r" b="b"/>
            <a:pathLst>
              <a:path w="6368611" h="6872358">
                <a:moveTo>
                  <a:pt x="2297887" y="6872358"/>
                </a:moveTo>
                <a:cubicBezTo>
                  <a:pt x="466895" y="6504253"/>
                  <a:pt x="-652667" y="4684001"/>
                  <a:pt x="416345" y="2883873"/>
                </a:cubicBezTo>
                <a:cubicBezTo>
                  <a:pt x="1485357" y="1083745"/>
                  <a:pt x="3291275" y="3375072"/>
                  <a:pt x="4300192" y="2992901"/>
                </a:cubicBezTo>
                <a:cubicBezTo>
                  <a:pt x="5309109" y="2610730"/>
                  <a:pt x="5649665" y="318867"/>
                  <a:pt x="4935323" y="0"/>
                </a:cubicBezTo>
                <a:lnTo>
                  <a:pt x="6368611" y="1"/>
                </a:lnTo>
                <a:lnTo>
                  <a:pt x="6368611" y="6858001"/>
                </a:lnTo>
                <a:lnTo>
                  <a:pt x="2297887" y="6872358"/>
                </a:lnTo>
                <a:close/>
              </a:path>
            </a:pathLst>
          </a:custGeom>
          <a:solidFill>
            <a:srgbClr val="CDE5F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</p:txBody>
      </p:sp>
      <p:sp>
        <p:nvSpPr>
          <p:cNvPr id="8" name="文本框 7"/>
          <p:cNvSpPr txBox="1"/>
          <p:nvPr/>
        </p:nvSpPr>
        <p:spPr>
          <a:xfrm>
            <a:off x="729962" y="2125944"/>
            <a:ext cx="25218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PART 01</a:t>
            </a:r>
            <a:endParaRPr lang="zh-CN" altLang="en-US" sz="4400" b="1" dirty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46406" y="2909495"/>
            <a:ext cx="3091180" cy="9144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spc="300" dirty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成果展示</a:t>
            </a:r>
            <a:endParaRPr lang="zh-CN" altLang="en-US" sz="5400" b="1" spc="300" dirty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41" t="15385" r="6657" b="43385"/>
          <a:stretch>
            <a:fillRect/>
          </a:stretch>
        </p:blipFill>
        <p:spPr>
          <a:xfrm>
            <a:off x="5302417" y="1308438"/>
            <a:ext cx="5565759" cy="4529223"/>
          </a:xfrm>
          <a:prstGeom prst="rect">
            <a:avLst/>
          </a:prstGeom>
        </p:spPr>
      </p:pic>
      <p:sp>
        <p:nvSpPr>
          <p:cNvPr id="18" name="椭圆 17"/>
          <p:cNvSpPr/>
          <p:nvPr/>
        </p:nvSpPr>
        <p:spPr>
          <a:xfrm rot="20354124">
            <a:off x="592305" y="1856935"/>
            <a:ext cx="748487" cy="748487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20354124">
            <a:off x="688114" y="1760979"/>
            <a:ext cx="288064" cy="288064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80000">
                <a:srgbClr val="486FCA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5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16667E-6 -3.7037E-7 L -0.11029 -3.7037E-7 " pathEditMode="relative" rAng="0" ptsTypes="AA">
                                      <p:cBhvr>
                                        <p:cTn id="17" dur="12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21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1" presetClass="entr" presetSubtype="0" fill="hold" grpId="0" nodeType="withEffect">
                                  <p:stCondLst>
                                    <p:cond delay="2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8" grpId="0"/>
      <p:bldP spid="8" grpId="1"/>
      <p:bldP spid="9" grpId="0"/>
      <p:bldP spid="18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2359794" y="2441181"/>
            <a:ext cx="7464161" cy="2369543"/>
            <a:chOff x="1560513" y="1901825"/>
            <a:chExt cx="9192566" cy="2918234"/>
          </a:xfrm>
        </p:grpSpPr>
        <p:sp>
          <p:nvSpPr>
            <p:cNvPr id="3" name="오른쪽 화살표 216"/>
            <p:cNvSpPr>
              <a:spLocks noChangeArrowheads="1"/>
            </p:cNvSpPr>
            <p:nvPr/>
          </p:nvSpPr>
          <p:spPr bwMode="auto">
            <a:xfrm>
              <a:off x="2781300" y="2509838"/>
              <a:ext cx="1785938" cy="1266825"/>
            </a:xfrm>
            <a:prstGeom prst="rightArrow">
              <a:avLst>
                <a:gd name="adj1" fmla="val 55935"/>
                <a:gd name="adj2" fmla="val 50001"/>
              </a:avLst>
            </a:prstGeom>
            <a:solidFill>
              <a:srgbClr val="486FCA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endParaRPr lang="ko-KR" altLang="en-US" sz="1800" dirty="0">
                <a:solidFill>
                  <a:srgbClr val="FFFFFF"/>
                </a:solidFill>
                <a:latin typeface="字魂105号-简雅黑" panose="00000500000000000000" pitchFamily="2" charset="-122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" name="오른쪽 화살표 218"/>
            <p:cNvSpPr>
              <a:spLocks noChangeArrowheads="1"/>
            </p:cNvSpPr>
            <p:nvPr/>
          </p:nvSpPr>
          <p:spPr bwMode="auto">
            <a:xfrm flipH="1">
              <a:off x="7758113" y="2509838"/>
              <a:ext cx="1893887" cy="1266825"/>
            </a:xfrm>
            <a:prstGeom prst="rightArrow">
              <a:avLst>
                <a:gd name="adj1" fmla="val 55935"/>
                <a:gd name="adj2" fmla="val 50068"/>
              </a:avLst>
            </a:prstGeom>
            <a:solidFill>
              <a:srgbClr val="9FBFFF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endParaRPr lang="ko-KR" altLang="en-US" sz="1800" dirty="0">
                <a:solidFill>
                  <a:srgbClr val="FFFFFF"/>
                </a:solidFill>
                <a:latin typeface="字魂105号-简雅黑" panose="00000500000000000000" pitchFamily="2" charset="-122"/>
                <a:ea typeface="+mn-ea"/>
                <a:cs typeface="+mn-ea"/>
                <a:sym typeface="+mn-lt"/>
              </a:endParaRPr>
            </a:p>
          </p:txBody>
        </p:sp>
        <p:sp>
          <p:nvSpPr>
            <p:cNvPr id="5" name="타원 219"/>
            <p:cNvSpPr>
              <a:spLocks noChangeArrowheads="1"/>
            </p:cNvSpPr>
            <p:nvPr/>
          </p:nvSpPr>
          <p:spPr bwMode="auto">
            <a:xfrm>
              <a:off x="9420225" y="2441575"/>
              <a:ext cx="1273175" cy="1274763"/>
            </a:xfrm>
            <a:prstGeom prst="ellipse">
              <a:avLst/>
            </a:prstGeom>
            <a:solidFill>
              <a:srgbClr val="9FBFFF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endParaRPr lang="ko-KR" altLang="en-US" sz="1800" dirty="0">
                <a:solidFill>
                  <a:srgbClr val="FFFFFF"/>
                </a:solidFill>
                <a:latin typeface="字魂105号-简雅黑" panose="00000500000000000000" pitchFamily="2" charset="-122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" name="막힌 원호 127"/>
            <p:cNvSpPr/>
            <p:nvPr/>
          </p:nvSpPr>
          <p:spPr bwMode="auto">
            <a:xfrm rot="16200000">
              <a:off x="4937919" y="2012157"/>
              <a:ext cx="2370137" cy="2368550"/>
            </a:xfrm>
            <a:custGeom>
              <a:avLst/>
              <a:gdLst>
                <a:gd name="T0" fmla="*/ 0 w 2369150"/>
                <a:gd name="T1" fmla="*/ 1182168 h 2369152"/>
                <a:gd name="T2" fmla="*/ 0 w 2369150"/>
                <a:gd name="T3" fmla="*/ 1182168 h 2369152"/>
                <a:gd name="T4" fmla="*/ 1188530 w 2369150"/>
                <a:gd name="T5" fmla="*/ 0 h 2369152"/>
                <a:gd name="T6" fmla="*/ 2377056 w 2369150"/>
                <a:gd name="T7" fmla="*/ 1182167 h 2369152"/>
                <a:gd name="T8" fmla="*/ 1916455 w 2369150"/>
                <a:gd name="T9" fmla="*/ 1182167 h 2369152"/>
                <a:gd name="T10" fmla="*/ 1916454 w 2369150"/>
                <a:gd name="T11" fmla="*/ 1182167 h 2369152"/>
                <a:gd name="T12" fmla="*/ 1188530 w 2369150"/>
                <a:gd name="T13" fmla="*/ 458136 h 2369152"/>
                <a:gd name="T14" fmla="*/ 460602 w 2369150"/>
                <a:gd name="T15" fmla="*/ 1182168 h 2369152"/>
                <a:gd name="T16" fmla="*/ 0 w 2369150"/>
                <a:gd name="T17" fmla="*/ 1182168 h 236915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369150"/>
                <a:gd name="T28" fmla="*/ 0 h 2369152"/>
                <a:gd name="T29" fmla="*/ 2369150 w 2369150"/>
                <a:gd name="T30" fmla="*/ 1184575 h 236915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369150" h="2369152">
                  <a:moveTo>
                    <a:pt x="0" y="1184575"/>
                  </a:moveTo>
                  <a:lnTo>
                    <a:pt x="0" y="1184575"/>
                  </a:lnTo>
                  <a:cubicBezTo>
                    <a:pt x="0" y="530352"/>
                    <a:pt x="530352" y="0"/>
                    <a:pt x="1184575" y="0"/>
                  </a:cubicBezTo>
                  <a:cubicBezTo>
                    <a:pt x="1838796" y="0"/>
                    <a:pt x="2369148" y="530351"/>
                    <a:pt x="2369149" y="1184574"/>
                  </a:cubicBezTo>
                  <a:lnTo>
                    <a:pt x="1910080" y="1184574"/>
                  </a:lnTo>
                  <a:lnTo>
                    <a:pt x="1910079" y="1184574"/>
                  </a:lnTo>
                  <a:cubicBezTo>
                    <a:pt x="1910078" y="783888"/>
                    <a:pt x="1585259" y="459070"/>
                    <a:pt x="1184575" y="459070"/>
                  </a:cubicBezTo>
                  <a:cubicBezTo>
                    <a:pt x="783890" y="459070"/>
                    <a:pt x="459070" y="783889"/>
                    <a:pt x="459070" y="1184575"/>
                  </a:cubicBezTo>
                  <a:lnTo>
                    <a:pt x="0" y="1184575"/>
                  </a:ln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45000"/>
                  </a:srgbClr>
                </a:gs>
                <a:gs pos="50000">
                  <a:srgbClr val="FFFFFF">
                    <a:alpha val="225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endParaRPr lang="zh-CN" altLang="en-US" sz="1800" dirty="0">
                <a:solidFill>
                  <a:srgbClr val="294A5A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7" name="타원 217"/>
            <p:cNvSpPr>
              <a:spLocks noChangeArrowheads="1"/>
            </p:cNvSpPr>
            <p:nvPr/>
          </p:nvSpPr>
          <p:spPr bwMode="auto">
            <a:xfrm>
              <a:off x="1624013" y="2505075"/>
              <a:ext cx="1273175" cy="1274763"/>
            </a:xfrm>
            <a:prstGeom prst="ellipse">
              <a:avLst/>
            </a:prstGeom>
            <a:solidFill>
              <a:srgbClr val="486FCA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endParaRPr lang="ko-KR" altLang="en-US" sz="1800" dirty="0">
                <a:solidFill>
                  <a:srgbClr val="FFFFFF"/>
                </a:solidFill>
                <a:latin typeface="字魂105号-简雅黑" panose="00000500000000000000" pitchFamily="2" charset="-122"/>
                <a:ea typeface="+mn-ea"/>
                <a:cs typeface="+mn-ea"/>
                <a:sym typeface="+mn-lt"/>
              </a:endParaRPr>
            </a:p>
          </p:txBody>
        </p:sp>
        <p:sp>
          <p:nvSpPr>
            <p:cNvPr id="8" name="막힌 원호 225"/>
            <p:cNvSpPr/>
            <p:nvPr/>
          </p:nvSpPr>
          <p:spPr bwMode="auto">
            <a:xfrm rot="5400000">
              <a:off x="4925218" y="1904207"/>
              <a:ext cx="2436813" cy="2444750"/>
            </a:xfrm>
            <a:custGeom>
              <a:avLst/>
              <a:gdLst>
                <a:gd name="T0" fmla="*/ 7 w 2436720"/>
                <a:gd name="T1" fmla="*/ 1228325 h 2444258"/>
                <a:gd name="T2" fmla="*/ 7 w 2436720"/>
                <a:gd name="T3" fmla="*/ 1228324 h 2444258"/>
                <a:gd name="T4" fmla="*/ 0 w 2436720"/>
                <a:gd name="T5" fmla="*/ 1224097 h 2444258"/>
                <a:gd name="T6" fmla="*/ 1218736 w 2436720"/>
                <a:gd name="T7" fmla="*/ 0 h 2444258"/>
                <a:gd name="T8" fmla="*/ 2437384 w 2436720"/>
                <a:gd name="T9" fmla="*/ 1210156 h 2444258"/>
                <a:gd name="T10" fmla="*/ 1965182 w 2436720"/>
                <a:gd name="T11" fmla="*/ 1215559 h 2444258"/>
                <a:gd name="T12" fmla="*/ 1965181 w 2436720"/>
                <a:gd name="T13" fmla="*/ 1215559 h 2444258"/>
                <a:gd name="T14" fmla="*/ 1218736 w 2436720"/>
                <a:gd name="T15" fmla="*/ 472850 h 2444258"/>
                <a:gd name="T16" fmla="*/ 472234 w 2436720"/>
                <a:gd name="T17" fmla="*/ 1224097 h 2444258"/>
                <a:gd name="T18" fmla="*/ 472238 w 2436720"/>
                <a:gd name="T19" fmla="*/ 1226690 h 2444258"/>
                <a:gd name="T20" fmla="*/ 7 w 2436720"/>
                <a:gd name="T21" fmla="*/ 1228325 h 2444258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436720"/>
                <a:gd name="T34" fmla="*/ 0 h 2444258"/>
                <a:gd name="T35" fmla="*/ 2436641 w 2436720"/>
                <a:gd name="T36" fmla="*/ 1226349 h 2444258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436720" h="2444258">
                  <a:moveTo>
                    <a:pt x="7" y="1226349"/>
                  </a:moveTo>
                  <a:lnTo>
                    <a:pt x="7" y="1226348"/>
                  </a:lnTo>
                  <a:cubicBezTo>
                    <a:pt x="2" y="1224942"/>
                    <a:pt x="0" y="1223535"/>
                    <a:pt x="0" y="1222129"/>
                  </a:cubicBezTo>
                  <a:cubicBezTo>
                    <a:pt x="0" y="547165"/>
                    <a:pt x="545478" y="0"/>
                    <a:pt x="1218360" y="0"/>
                  </a:cubicBezTo>
                  <a:cubicBezTo>
                    <a:pt x="1885829" y="0"/>
                    <a:pt x="2429039" y="538720"/>
                    <a:pt x="2436640" y="1208211"/>
                  </a:cubicBezTo>
                  <a:lnTo>
                    <a:pt x="1964582" y="1213604"/>
                  </a:lnTo>
                  <a:lnTo>
                    <a:pt x="1964581" y="1213604"/>
                  </a:lnTo>
                  <a:cubicBezTo>
                    <a:pt x="1959934" y="802720"/>
                    <a:pt x="1627204" y="472090"/>
                    <a:pt x="1218360" y="472090"/>
                  </a:cubicBezTo>
                  <a:cubicBezTo>
                    <a:pt x="806206" y="472090"/>
                    <a:pt x="472090" y="807893"/>
                    <a:pt x="472090" y="1222129"/>
                  </a:cubicBezTo>
                  <a:cubicBezTo>
                    <a:pt x="472090" y="1222990"/>
                    <a:pt x="472091" y="1223852"/>
                    <a:pt x="472094" y="1224714"/>
                  </a:cubicBezTo>
                  <a:lnTo>
                    <a:pt x="7" y="1226349"/>
                  </a:lnTo>
                  <a:close/>
                </a:path>
              </a:pathLst>
            </a:custGeom>
            <a:solidFill>
              <a:srgbClr val="9FBFFF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endParaRPr lang="zh-CN" altLang="en-US" sz="1800" dirty="0">
                <a:solidFill>
                  <a:srgbClr val="294A5A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9" name="막힌 원호 224"/>
            <p:cNvSpPr/>
            <p:nvPr/>
          </p:nvSpPr>
          <p:spPr bwMode="auto">
            <a:xfrm rot="16200000">
              <a:off x="4925219" y="1901031"/>
              <a:ext cx="2444750" cy="2446338"/>
            </a:xfrm>
            <a:custGeom>
              <a:avLst/>
              <a:gdLst>
                <a:gd name="T0" fmla="*/ 132 w 2444256"/>
                <a:gd name="T1" fmla="*/ 1248575 h 2444258"/>
                <a:gd name="T2" fmla="*/ 132 w 2444256"/>
                <a:gd name="T3" fmla="*/ 1248574 h 2444258"/>
                <a:gd name="T4" fmla="*/ 0 w 2444256"/>
                <a:gd name="T5" fmla="*/ 1230474 h 2444258"/>
                <a:gd name="T6" fmla="*/ 1224104 w 2444256"/>
                <a:gd name="T7" fmla="*/ 0 h 2444258"/>
                <a:gd name="T8" fmla="*/ 2448197 w 2444256"/>
                <a:gd name="T9" fmla="*/ 1224864 h 2444258"/>
                <a:gd name="T10" fmla="*/ 1974696 w 2444256"/>
                <a:gd name="T11" fmla="*/ 1227035 h 2444258"/>
                <a:gd name="T12" fmla="*/ 1974696 w 2444256"/>
                <a:gd name="T13" fmla="*/ 1227034 h 2444258"/>
                <a:gd name="T14" fmla="*/ 1224105 w 2444256"/>
                <a:gd name="T15" fmla="*/ 475972 h 2444258"/>
                <a:gd name="T16" fmla="*/ 473513 w 2444256"/>
                <a:gd name="T17" fmla="*/ 1230474 h 2444258"/>
                <a:gd name="T18" fmla="*/ 473594 w 2444256"/>
                <a:gd name="T19" fmla="*/ 1241572 h 2444258"/>
                <a:gd name="T20" fmla="*/ 132 w 2444256"/>
                <a:gd name="T21" fmla="*/ 1248575 h 2444258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444256"/>
                <a:gd name="T34" fmla="*/ 0 h 2444258"/>
                <a:gd name="T35" fmla="*/ 2444243 w 2444256"/>
                <a:gd name="T36" fmla="*/ 1240107 h 2444258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444256" h="2444258">
                  <a:moveTo>
                    <a:pt x="132" y="1240107"/>
                  </a:moveTo>
                  <a:lnTo>
                    <a:pt x="132" y="1240106"/>
                  </a:lnTo>
                  <a:cubicBezTo>
                    <a:pt x="44" y="1234114"/>
                    <a:pt x="0" y="1228121"/>
                    <a:pt x="0" y="1222129"/>
                  </a:cubicBezTo>
                  <a:cubicBezTo>
                    <a:pt x="0" y="547165"/>
                    <a:pt x="547165" y="0"/>
                    <a:pt x="1222128" y="0"/>
                  </a:cubicBezTo>
                  <a:cubicBezTo>
                    <a:pt x="1894916" y="0"/>
                    <a:pt x="2441176" y="543776"/>
                    <a:pt x="2444243" y="1216557"/>
                  </a:cubicBezTo>
                  <a:lnTo>
                    <a:pt x="1971505" y="1218713"/>
                  </a:lnTo>
                  <a:lnTo>
                    <a:pt x="1971505" y="1218712"/>
                  </a:lnTo>
                  <a:cubicBezTo>
                    <a:pt x="1969624" y="806176"/>
                    <a:pt x="1634668" y="472744"/>
                    <a:pt x="1222129" y="472744"/>
                  </a:cubicBezTo>
                  <a:cubicBezTo>
                    <a:pt x="808255" y="472744"/>
                    <a:pt x="472745" y="808255"/>
                    <a:pt x="472745" y="1222129"/>
                  </a:cubicBezTo>
                  <a:cubicBezTo>
                    <a:pt x="472745" y="1225803"/>
                    <a:pt x="472772" y="1229478"/>
                    <a:pt x="472826" y="1233152"/>
                  </a:cubicBezTo>
                  <a:lnTo>
                    <a:pt x="132" y="1240107"/>
                  </a:lnTo>
                  <a:close/>
                </a:path>
              </a:pathLst>
            </a:custGeom>
            <a:solidFill>
              <a:srgbClr val="486FCA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endParaRPr lang="zh-CN" altLang="en-US" sz="1800" dirty="0">
                <a:solidFill>
                  <a:srgbClr val="294A5A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0" name="矩形 11"/>
            <p:cNvSpPr>
              <a:spLocks noChangeArrowheads="1"/>
            </p:cNvSpPr>
            <p:nvPr/>
          </p:nvSpPr>
          <p:spPr bwMode="auto">
            <a:xfrm>
              <a:off x="1624013" y="4576062"/>
              <a:ext cx="3008312" cy="243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endParaRPr lang="zh-CN" altLang="en-US" sz="1000" dirty="0">
                <a:solidFill>
                  <a:srgbClr val="484849">
                    <a:lumMod val="60000"/>
                    <a:lumOff val="4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4" name="TextBox 13"/>
            <p:cNvSpPr txBox="1">
              <a:spLocks noChangeArrowheads="1"/>
            </p:cNvSpPr>
            <p:nvPr/>
          </p:nvSpPr>
          <p:spPr bwMode="auto">
            <a:xfrm>
              <a:off x="1560513" y="2941969"/>
              <a:ext cx="1373188" cy="3902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r>
                <a:rPr lang="en-US" altLang="zh-CN" sz="1600" b="1" dirty="0">
                  <a:solidFill>
                    <a:srgbClr val="FFFFFF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Java</a:t>
              </a:r>
              <a:endParaRPr lang="en-US" altLang="zh-CN" sz="1600" b="1" dirty="0">
                <a:solidFill>
                  <a:srgbClr val="FFFFFF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5" name="TextBox 13"/>
            <p:cNvSpPr txBox="1">
              <a:spLocks noChangeArrowheads="1"/>
            </p:cNvSpPr>
            <p:nvPr/>
          </p:nvSpPr>
          <p:spPr bwMode="auto">
            <a:xfrm>
              <a:off x="9379891" y="2833265"/>
              <a:ext cx="1373188" cy="3902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r>
                <a:rPr lang="en-US" altLang="zh-CN" sz="1600" b="1" dirty="0">
                  <a:solidFill>
                    <a:srgbClr val="FFFFFF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xml</a:t>
              </a:r>
              <a:endParaRPr lang="en-US" altLang="zh-CN" sz="1600" b="1" dirty="0">
                <a:solidFill>
                  <a:srgbClr val="FFFFFF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5290185" y="392430"/>
            <a:ext cx="1612900" cy="51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项目介绍</a:t>
            </a:r>
            <a:endParaRPr lang="zh-CN" altLang="en-US" sz="2800" b="1" dirty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424805" y="3298825"/>
            <a:ext cx="148082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日记小助手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634490" y="2038985"/>
            <a:ext cx="3101975" cy="4279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基于</a:t>
            </a:r>
            <a:r>
              <a:rPr lang="en-US" altLang="zh-CN"/>
              <a:t>Android studio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1035050" y="4944110"/>
            <a:ext cx="669925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主要功能：</a:t>
            </a:r>
            <a:r>
              <a:rPr lang="zh-CN" altLang="en-US"/>
              <a:t>添加、删改日记，可添加好友，查看、评论</a:t>
            </a:r>
            <a:r>
              <a:rPr lang="zh-CN" altLang="en-US"/>
              <a:t>好友日记。</a:t>
            </a:r>
            <a:endParaRPr lang="zh-CN" altLang="en-US"/>
          </a:p>
        </p:txBody>
      </p:sp>
    </p:spTree>
  </p:cSld>
  <p:clrMapOvr>
    <a:masterClrMapping/>
  </p:clrMapOvr>
  <p:transition spd="slow" advClick="0" advTm="41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QQ截图202105260015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1630" y="554990"/>
            <a:ext cx="2590800" cy="5486400"/>
          </a:xfrm>
          <a:prstGeom prst="rect">
            <a:avLst/>
          </a:prstGeom>
        </p:spPr>
      </p:pic>
      <p:pic>
        <p:nvPicPr>
          <p:cNvPr id="3" name="图片 2" descr="QQ截图202105252319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630" y="534670"/>
            <a:ext cx="2590800" cy="5486400"/>
          </a:xfrm>
          <a:prstGeom prst="rect">
            <a:avLst/>
          </a:prstGeom>
        </p:spPr>
      </p:pic>
      <p:pic>
        <p:nvPicPr>
          <p:cNvPr id="4" name="图片 3" descr="QQ截图202105252319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965" y="554990"/>
            <a:ext cx="2590800" cy="5486400"/>
          </a:xfrm>
          <a:prstGeom prst="rect">
            <a:avLst/>
          </a:prstGeom>
        </p:spPr>
      </p:pic>
      <p:pic>
        <p:nvPicPr>
          <p:cNvPr id="5" name="图片 4" descr="QQ截图2021052600164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8410" y="555625"/>
            <a:ext cx="25908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5"/>
          <p:cNvSpPr/>
          <p:nvPr/>
        </p:nvSpPr>
        <p:spPr>
          <a:xfrm>
            <a:off x="6082146" y="-3806"/>
            <a:ext cx="6109854" cy="6872358"/>
          </a:xfrm>
          <a:custGeom>
            <a:avLst/>
            <a:gdLst>
              <a:gd name="connsiteX0" fmla="*/ 0 w 5902036"/>
              <a:gd name="connsiteY0" fmla="*/ 0 h 6858000"/>
              <a:gd name="connsiteX1" fmla="*/ 5902036 w 5902036"/>
              <a:gd name="connsiteY1" fmla="*/ 0 h 6858000"/>
              <a:gd name="connsiteX2" fmla="*/ 5902036 w 5902036"/>
              <a:gd name="connsiteY2" fmla="*/ 6858000 h 6858000"/>
              <a:gd name="connsiteX3" fmla="*/ 0 w 5902036"/>
              <a:gd name="connsiteY3" fmla="*/ 6858000 h 6858000"/>
              <a:gd name="connsiteX4" fmla="*/ 0 w 5902036"/>
              <a:gd name="connsiteY4" fmla="*/ 0 h 6858000"/>
              <a:gd name="connsiteX0-1" fmla="*/ 0 w 5902036"/>
              <a:gd name="connsiteY0-2" fmla="*/ 0 h 6858000"/>
              <a:gd name="connsiteX1-3" fmla="*/ 3616036 w 5902036"/>
              <a:gd name="connsiteY1-4" fmla="*/ 0 h 6858000"/>
              <a:gd name="connsiteX2-5" fmla="*/ 5902036 w 5902036"/>
              <a:gd name="connsiteY2-6" fmla="*/ 0 h 6858000"/>
              <a:gd name="connsiteX3-7" fmla="*/ 5902036 w 5902036"/>
              <a:gd name="connsiteY3-8" fmla="*/ 6858000 h 6858000"/>
              <a:gd name="connsiteX4-9" fmla="*/ 0 w 5902036"/>
              <a:gd name="connsiteY4-10" fmla="*/ 6858000 h 6858000"/>
              <a:gd name="connsiteX5" fmla="*/ 0 w 5902036"/>
              <a:gd name="connsiteY5" fmla="*/ 0 h 6858000"/>
              <a:gd name="connsiteX0-11" fmla="*/ 0 w 5902036"/>
              <a:gd name="connsiteY0-12" fmla="*/ 0 h 6858000"/>
              <a:gd name="connsiteX1-13" fmla="*/ 3616036 w 5902036"/>
              <a:gd name="connsiteY1-14" fmla="*/ 0 h 6858000"/>
              <a:gd name="connsiteX2-15" fmla="*/ 3616036 w 5902036"/>
              <a:gd name="connsiteY2-16" fmla="*/ 0 h 6858000"/>
              <a:gd name="connsiteX3-17" fmla="*/ 5902036 w 5902036"/>
              <a:gd name="connsiteY3-18" fmla="*/ 0 h 6858000"/>
              <a:gd name="connsiteX4-19" fmla="*/ 5902036 w 5902036"/>
              <a:gd name="connsiteY4-20" fmla="*/ 6858000 h 6858000"/>
              <a:gd name="connsiteX5-21" fmla="*/ 0 w 5902036"/>
              <a:gd name="connsiteY5-22" fmla="*/ 6858000 h 6858000"/>
              <a:gd name="connsiteX6" fmla="*/ 0 w 5902036"/>
              <a:gd name="connsiteY6" fmla="*/ 0 h 6858000"/>
              <a:gd name="connsiteX0-23" fmla="*/ 0 w 5902036"/>
              <a:gd name="connsiteY0-24" fmla="*/ 6858000 h 6858000"/>
              <a:gd name="connsiteX1-25" fmla="*/ 3616036 w 5902036"/>
              <a:gd name="connsiteY1-26" fmla="*/ 0 h 6858000"/>
              <a:gd name="connsiteX2-27" fmla="*/ 3616036 w 5902036"/>
              <a:gd name="connsiteY2-28" fmla="*/ 0 h 6858000"/>
              <a:gd name="connsiteX3-29" fmla="*/ 5902036 w 5902036"/>
              <a:gd name="connsiteY3-30" fmla="*/ 0 h 6858000"/>
              <a:gd name="connsiteX4-31" fmla="*/ 5902036 w 5902036"/>
              <a:gd name="connsiteY4-32" fmla="*/ 6858000 h 6858000"/>
              <a:gd name="connsiteX5-33" fmla="*/ 0 w 5902036"/>
              <a:gd name="connsiteY5-34" fmla="*/ 6858000 h 6858000"/>
              <a:gd name="connsiteX0-35" fmla="*/ 0 w 5902036"/>
              <a:gd name="connsiteY0-36" fmla="*/ 6858000 h 6858000"/>
              <a:gd name="connsiteX1-37" fmla="*/ 2496245 w 5902036"/>
              <a:gd name="connsiteY1-38" fmla="*/ 2078182 h 6858000"/>
              <a:gd name="connsiteX2-39" fmla="*/ 3616036 w 5902036"/>
              <a:gd name="connsiteY2-40" fmla="*/ 0 h 6858000"/>
              <a:gd name="connsiteX3-41" fmla="*/ 3616036 w 5902036"/>
              <a:gd name="connsiteY3-42" fmla="*/ 0 h 6858000"/>
              <a:gd name="connsiteX4-43" fmla="*/ 5902036 w 5902036"/>
              <a:gd name="connsiteY4-44" fmla="*/ 0 h 6858000"/>
              <a:gd name="connsiteX5-45" fmla="*/ 5902036 w 5902036"/>
              <a:gd name="connsiteY5-46" fmla="*/ 6858000 h 6858000"/>
              <a:gd name="connsiteX6-47" fmla="*/ 0 w 5902036"/>
              <a:gd name="connsiteY6-48" fmla="*/ 6858000 h 6858000"/>
              <a:gd name="connsiteX0-49" fmla="*/ 84345 w 5986381"/>
              <a:gd name="connsiteY0-50" fmla="*/ 6858000 h 6858000"/>
              <a:gd name="connsiteX1-51" fmla="*/ 2580590 w 5986381"/>
              <a:gd name="connsiteY1-52" fmla="*/ 2078182 h 6858000"/>
              <a:gd name="connsiteX2-53" fmla="*/ 3700381 w 5986381"/>
              <a:gd name="connsiteY2-54" fmla="*/ 0 h 6858000"/>
              <a:gd name="connsiteX3-55" fmla="*/ 3700381 w 5986381"/>
              <a:gd name="connsiteY3-56" fmla="*/ 0 h 6858000"/>
              <a:gd name="connsiteX4-57" fmla="*/ 5986381 w 5986381"/>
              <a:gd name="connsiteY4-58" fmla="*/ 0 h 6858000"/>
              <a:gd name="connsiteX5-59" fmla="*/ 5986381 w 5986381"/>
              <a:gd name="connsiteY5-60" fmla="*/ 6858000 h 6858000"/>
              <a:gd name="connsiteX6-61" fmla="*/ 84345 w 5986381"/>
              <a:gd name="connsiteY6-62" fmla="*/ 6858000 h 6858000"/>
              <a:gd name="connsiteX0-63" fmla="*/ 86467 w 5988503"/>
              <a:gd name="connsiteY0-64" fmla="*/ 6858000 h 6858000"/>
              <a:gd name="connsiteX1-65" fmla="*/ 2511758 w 5988503"/>
              <a:gd name="connsiteY1-66" fmla="*/ 3158837 h 6858000"/>
              <a:gd name="connsiteX2-67" fmla="*/ 3702503 w 5988503"/>
              <a:gd name="connsiteY2-68" fmla="*/ 0 h 6858000"/>
              <a:gd name="connsiteX3-69" fmla="*/ 3702503 w 5988503"/>
              <a:gd name="connsiteY3-70" fmla="*/ 0 h 6858000"/>
              <a:gd name="connsiteX4-71" fmla="*/ 5988503 w 5988503"/>
              <a:gd name="connsiteY4-72" fmla="*/ 0 h 6858000"/>
              <a:gd name="connsiteX5-73" fmla="*/ 5988503 w 5988503"/>
              <a:gd name="connsiteY5-74" fmla="*/ 6858000 h 6858000"/>
              <a:gd name="connsiteX6-75" fmla="*/ 86467 w 5988503"/>
              <a:gd name="connsiteY6-76" fmla="*/ 6858000 h 6858000"/>
              <a:gd name="connsiteX0-77" fmla="*/ 73865 w 5975901"/>
              <a:gd name="connsiteY0-78" fmla="*/ 6858000 h 6858000"/>
              <a:gd name="connsiteX1-79" fmla="*/ 2499156 w 5975901"/>
              <a:gd name="connsiteY1-80" fmla="*/ 3158837 h 6858000"/>
              <a:gd name="connsiteX2-81" fmla="*/ 3689901 w 5975901"/>
              <a:gd name="connsiteY2-82" fmla="*/ 0 h 6858000"/>
              <a:gd name="connsiteX3-83" fmla="*/ 3689901 w 5975901"/>
              <a:gd name="connsiteY3-84" fmla="*/ 0 h 6858000"/>
              <a:gd name="connsiteX4-85" fmla="*/ 5975901 w 5975901"/>
              <a:gd name="connsiteY4-86" fmla="*/ 0 h 6858000"/>
              <a:gd name="connsiteX5-87" fmla="*/ 5975901 w 5975901"/>
              <a:gd name="connsiteY5-88" fmla="*/ 6858000 h 6858000"/>
              <a:gd name="connsiteX6-89" fmla="*/ 73865 w 5975901"/>
              <a:gd name="connsiteY6-90" fmla="*/ 6858000 h 6858000"/>
              <a:gd name="connsiteX0-91" fmla="*/ 0 w 5902036"/>
              <a:gd name="connsiteY0-92" fmla="*/ 6858000 h 6858000"/>
              <a:gd name="connsiteX1-93" fmla="*/ 2425291 w 5902036"/>
              <a:gd name="connsiteY1-94" fmla="*/ 3158837 h 6858000"/>
              <a:gd name="connsiteX2-95" fmla="*/ 3616036 w 5902036"/>
              <a:gd name="connsiteY2-96" fmla="*/ 0 h 6858000"/>
              <a:gd name="connsiteX3-97" fmla="*/ 3616036 w 5902036"/>
              <a:gd name="connsiteY3-98" fmla="*/ 0 h 6858000"/>
              <a:gd name="connsiteX4-99" fmla="*/ 5902036 w 5902036"/>
              <a:gd name="connsiteY4-100" fmla="*/ 0 h 6858000"/>
              <a:gd name="connsiteX5-101" fmla="*/ 5902036 w 5902036"/>
              <a:gd name="connsiteY5-102" fmla="*/ 6858000 h 6858000"/>
              <a:gd name="connsiteX6-103" fmla="*/ 0 w 5902036"/>
              <a:gd name="connsiteY6-104" fmla="*/ 6858000 h 6858000"/>
              <a:gd name="connsiteX0-105" fmla="*/ 0 w 5902036"/>
              <a:gd name="connsiteY0-106" fmla="*/ 6858000 h 6858000"/>
              <a:gd name="connsiteX1-107" fmla="*/ 2425291 w 5902036"/>
              <a:gd name="connsiteY1-108" fmla="*/ 3158837 h 6858000"/>
              <a:gd name="connsiteX2-109" fmla="*/ 3616036 w 5902036"/>
              <a:gd name="connsiteY2-110" fmla="*/ 0 h 6858000"/>
              <a:gd name="connsiteX3-111" fmla="*/ 3616036 w 5902036"/>
              <a:gd name="connsiteY3-112" fmla="*/ 0 h 6858000"/>
              <a:gd name="connsiteX4-113" fmla="*/ 5902036 w 5902036"/>
              <a:gd name="connsiteY4-114" fmla="*/ 0 h 6858000"/>
              <a:gd name="connsiteX5-115" fmla="*/ 5902036 w 5902036"/>
              <a:gd name="connsiteY5-116" fmla="*/ 6858000 h 6858000"/>
              <a:gd name="connsiteX6-117" fmla="*/ 0 w 5902036"/>
              <a:gd name="connsiteY6-118" fmla="*/ 6858000 h 6858000"/>
              <a:gd name="connsiteX0-119" fmla="*/ 0 w 5902036"/>
              <a:gd name="connsiteY0-120" fmla="*/ 6858000 h 6858000"/>
              <a:gd name="connsiteX1-121" fmla="*/ 2425291 w 5902036"/>
              <a:gd name="connsiteY1-122" fmla="*/ 3158837 h 6858000"/>
              <a:gd name="connsiteX2-123" fmla="*/ 3616036 w 5902036"/>
              <a:gd name="connsiteY2-124" fmla="*/ 0 h 6858000"/>
              <a:gd name="connsiteX3-125" fmla="*/ 3616036 w 5902036"/>
              <a:gd name="connsiteY3-126" fmla="*/ 0 h 6858000"/>
              <a:gd name="connsiteX4-127" fmla="*/ 5902036 w 5902036"/>
              <a:gd name="connsiteY4-128" fmla="*/ 0 h 6858000"/>
              <a:gd name="connsiteX5-129" fmla="*/ 5902036 w 5902036"/>
              <a:gd name="connsiteY5-130" fmla="*/ 6858000 h 6858000"/>
              <a:gd name="connsiteX6-131" fmla="*/ 0 w 5902036"/>
              <a:gd name="connsiteY6-132" fmla="*/ 6858000 h 6858000"/>
              <a:gd name="connsiteX0-133" fmla="*/ 0 w 5902036"/>
              <a:gd name="connsiteY0-134" fmla="*/ 6858000 h 6858000"/>
              <a:gd name="connsiteX1-135" fmla="*/ 2425291 w 5902036"/>
              <a:gd name="connsiteY1-136" fmla="*/ 3158837 h 6858000"/>
              <a:gd name="connsiteX2-137" fmla="*/ 3616036 w 5902036"/>
              <a:gd name="connsiteY2-138" fmla="*/ 0 h 6858000"/>
              <a:gd name="connsiteX3-139" fmla="*/ 3616036 w 5902036"/>
              <a:gd name="connsiteY3-140" fmla="*/ 0 h 6858000"/>
              <a:gd name="connsiteX4-141" fmla="*/ 5902036 w 5902036"/>
              <a:gd name="connsiteY4-142" fmla="*/ 0 h 6858000"/>
              <a:gd name="connsiteX5-143" fmla="*/ 5902036 w 5902036"/>
              <a:gd name="connsiteY5-144" fmla="*/ 6858000 h 6858000"/>
              <a:gd name="connsiteX6-145" fmla="*/ 0 w 5902036"/>
              <a:gd name="connsiteY6-146" fmla="*/ 6858000 h 6858000"/>
              <a:gd name="connsiteX0-147" fmla="*/ 0 w 5902036"/>
              <a:gd name="connsiteY0-148" fmla="*/ 6858000 h 6858000"/>
              <a:gd name="connsiteX1-149" fmla="*/ 2425291 w 5902036"/>
              <a:gd name="connsiteY1-150" fmla="*/ 3158837 h 6858000"/>
              <a:gd name="connsiteX2-151" fmla="*/ 3616036 w 5902036"/>
              <a:gd name="connsiteY2-152" fmla="*/ 0 h 6858000"/>
              <a:gd name="connsiteX3-153" fmla="*/ 3616036 w 5902036"/>
              <a:gd name="connsiteY3-154" fmla="*/ 0 h 6858000"/>
              <a:gd name="connsiteX4-155" fmla="*/ 5902036 w 5902036"/>
              <a:gd name="connsiteY4-156" fmla="*/ 0 h 6858000"/>
              <a:gd name="connsiteX5-157" fmla="*/ 5902036 w 5902036"/>
              <a:gd name="connsiteY5-158" fmla="*/ 6858000 h 6858000"/>
              <a:gd name="connsiteX6-159" fmla="*/ 0 w 5902036"/>
              <a:gd name="connsiteY6-160" fmla="*/ 6858000 h 6858000"/>
              <a:gd name="connsiteX0-161" fmla="*/ 0 w 5902036"/>
              <a:gd name="connsiteY0-162" fmla="*/ 6858000 h 6858000"/>
              <a:gd name="connsiteX1-163" fmla="*/ 2070523 w 5902036"/>
              <a:gd name="connsiteY1-164" fmla="*/ 3796146 h 6858000"/>
              <a:gd name="connsiteX2-165" fmla="*/ 3616036 w 5902036"/>
              <a:gd name="connsiteY2-166" fmla="*/ 0 h 6858000"/>
              <a:gd name="connsiteX3-167" fmla="*/ 3616036 w 5902036"/>
              <a:gd name="connsiteY3-168" fmla="*/ 0 h 6858000"/>
              <a:gd name="connsiteX4-169" fmla="*/ 5902036 w 5902036"/>
              <a:gd name="connsiteY4-170" fmla="*/ 0 h 6858000"/>
              <a:gd name="connsiteX5-171" fmla="*/ 5902036 w 5902036"/>
              <a:gd name="connsiteY5-172" fmla="*/ 6858000 h 6858000"/>
              <a:gd name="connsiteX6-173" fmla="*/ 0 w 5902036"/>
              <a:gd name="connsiteY6-174" fmla="*/ 6858000 h 6858000"/>
              <a:gd name="connsiteX0-175" fmla="*/ 0 w 5902036"/>
              <a:gd name="connsiteY0-176" fmla="*/ 6858000 h 6858000"/>
              <a:gd name="connsiteX1-177" fmla="*/ 2070523 w 5902036"/>
              <a:gd name="connsiteY1-178" fmla="*/ 3796146 h 6858000"/>
              <a:gd name="connsiteX2-179" fmla="*/ 3616036 w 5902036"/>
              <a:gd name="connsiteY2-180" fmla="*/ 0 h 6858000"/>
              <a:gd name="connsiteX3-181" fmla="*/ 3616036 w 5902036"/>
              <a:gd name="connsiteY3-182" fmla="*/ 0 h 6858000"/>
              <a:gd name="connsiteX4-183" fmla="*/ 5902036 w 5902036"/>
              <a:gd name="connsiteY4-184" fmla="*/ 0 h 6858000"/>
              <a:gd name="connsiteX5-185" fmla="*/ 5902036 w 5902036"/>
              <a:gd name="connsiteY5-186" fmla="*/ 6858000 h 6858000"/>
              <a:gd name="connsiteX6-187" fmla="*/ 0 w 5902036"/>
              <a:gd name="connsiteY6-188" fmla="*/ 6858000 h 6858000"/>
              <a:gd name="connsiteX0-189" fmla="*/ 0 w 5902036"/>
              <a:gd name="connsiteY0-190" fmla="*/ 6858000 h 6858000"/>
              <a:gd name="connsiteX1-191" fmla="*/ 2070523 w 5902036"/>
              <a:gd name="connsiteY1-192" fmla="*/ 3796146 h 6858000"/>
              <a:gd name="connsiteX2-193" fmla="*/ 3616036 w 5902036"/>
              <a:gd name="connsiteY2-194" fmla="*/ 0 h 6858000"/>
              <a:gd name="connsiteX3-195" fmla="*/ 3616036 w 5902036"/>
              <a:gd name="connsiteY3-196" fmla="*/ 0 h 6858000"/>
              <a:gd name="connsiteX4-197" fmla="*/ 5902036 w 5902036"/>
              <a:gd name="connsiteY4-198" fmla="*/ 0 h 6858000"/>
              <a:gd name="connsiteX5-199" fmla="*/ 5902036 w 5902036"/>
              <a:gd name="connsiteY5-200" fmla="*/ 6858000 h 6858000"/>
              <a:gd name="connsiteX6-201" fmla="*/ 0 w 5902036"/>
              <a:gd name="connsiteY6-202" fmla="*/ 6858000 h 6858000"/>
              <a:gd name="connsiteX0-203" fmla="*/ 0 w 5902036"/>
              <a:gd name="connsiteY0-204" fmla="*/ 6858000 h 6858000"/>
              <a:gd name="connsiteX1-205" fmla="*/ 2602677 w 5902036"/>
              <a:gd name="connsiteY1-206" fmla="*/ 2189018 h 6858000"/>
              <a:gd name="connsiteX2-207" fmla="*/ 3616036 w 5902036"/>
              <a:gd name="connsiteY2-208" fmla="*/ 0 h 6858000"/>
              <a:gd name="connsiteX3-209" fmla="*/ 3616036 w 5902036"/>
              <a:gd name="connsiteY3-210" fmla="*/ 0 h 6858000"/>
              <a:gd name="connsiteX4-211" fmla="*/ 5902036 w 5902036"/>
              <a:gd name="connsiteY4-212" fmla="*/ 0 h 6858000"/>
              <a:gd name="connsiteX5-213" fmla="*/ 5902036 w 5902036"/>
              <a:gd name="connsiteY5-214" fmla="*/ 6858000 h 6858000"/>
              <a:gd name="connsiteX6-215" fmla="*/ 0 w 5902036"/>
              <a:gd name="connsiteY6-216" fmla="*/ 6858000 h 6858000"/>
              <a:gd name="connsiteX0-217" fmla="*/ 0 w 5902036"/>
              <a:gd name="connsiteY0-218" fmla="*/ 6858000 h 6858000"/>
              <a:gd name="connsiteX1-219" fmla="*/ 2602677 w 5902036"/>
              <a:gd name="connsiteY1-220" fmla="*/ 2189018 h 6858000"/>
              <a:gd name="connsiteX2-221" fmla="*/ 3616036 w 5902036"/>
              <a:gd name="connsiteY2-222" fmla="*/ 0 h 6858000"/>
              <a:gd name="connsiteX3-223" fmla="*/ 3616036 w 5902036"/>
              <a:gd name="connsiteY3-224" fmla="*/ 0 h 6858000"/>
              <a:gd name="connsiteX4-225" fmla="*/ 5902036 w 5902036"/>
              <a:gd name="connsiteY4-226" fmla="*/ 0 h 6858000"/>
              <a:gd name="connsiteX5-227" fmla="*/ 5902036 w 5902036"/>
              <a:gd name="connsiteY5-228" fmla="*/ 6858000 h 6858000"/>
              <a:gd name="connsiteX6-229" fmla="*/ 0 w 5902036"/>
              <a:gd name="connsiteY6-230" fmla="*/ 6858000 h 6858000"/>
              <a:gd name="connsiteX0-231" fmla="*/ 0 w 5902036"/>
              <a:gd name="connsiteY0-232" fmla="*/ 6858000 h 6858000"/>
              <a:gd name="connsiteX1-233" fmla="*/ 2159215 w 5902036"/>
              <a:gd name="connsiteY1-234" fmla="*/ 2743199 h 6858000"/>
              <a:gd name="connsiteX2-235" fmla="*/ 3616036 w 5902036"/>
              <a:gd name="connsiteY2-236" fmla="*/ 0 h 6858000"/>
              <a:gd name="connsiteX3-237" fmla="*/ 3616036 w 5902036"/>
              <a:gd name="connsiteY3-238" fmla="*/ 0 h 6858000"/>
              <a:gd name="connsiteX4-239" fmla="*/ 5902036 w 5902036"/>
              <a:gd name="connsiteY4-240" fmla="*/ 0 h 6858000"/>
              <a:gd name="connsiteX5-241" fmla="*/ 5902036 w 5902036"/>
              <a:gd name="connsiteY5-242" fmla="*/ 6858000 h 6858000"/>
              <a:gd name="connsiteX6-243" fmla="*/ 0 w 5902036"/>
              <a:gd name="connsiteY6-244" fmla="*/ 6858000 h 6858000"/>
              <a:gd name="connsiteX0-245" fmla="*/ 1861169 w 7763205"/>
              <a:gd name="connsiteY0-246" fmla="*/ 6858000 h 6858000"/>
              <a:gd name="connsiteX1-247" fmla="*/ 4020384 w 7763205"/>
              <a:gd name="connsiteY1-248" fmla="*/ 2743199 h 6858000"/>
              <a:gd name="connsiteX2-249" fmla="*/ 5477205 w 7763205"/>
              <a:gd name="connsiteY2-250" fmla="*/ 0 h 6858000"/>
              <a:gd name="connsiteX3-251" fmla="*/ 0 w 7763205"/>
              <a:gd name="connsiteY3-252" fmla="*/ 35169 h 6858000"/>
              <a:gd name="connsiteX4-253" fmla="*/ 7763205 w 7763205"/>
              <a:gd name="connsiteY4-254" fmla="*/ 0 h 6858000"/>
              <a:gd name="connsiteX5-255" fmla="*/ 7763205 w 7763205"/>
              <a:gd name="connsiteY5-256" fmla="*/ 6858000 h 6858000"/>
              <a:gd name="connsiteX6-257" fmla="*/ 1861169 w 7763205"/>
              <a:gd name="connsiteY6-258" fmla="*/ 6858000 h 6858000"/>
              <a:gd name="connsiteX0-259" fmla="*/ 1861169 w 7763205"/>
              <a:gd name="connsiteY0-260" fmla="*/ 6858000 h 6858000"/>
              <a:gd name="connsiteX1-261" fmla="*/ 4020384 w 7763205"/>
              <a:gd name="connsiteY1-262" fmla="*/ 2743199 h 6858000"/>
              <a:gd name="connsiteX2-263" fmla="*/ 3035753 w 7763205"/>
              <a:gd name="connsiteY2-264" fmla="*/ 914400 h 6858000"/>
              <a:gd name="connsiteX3-265" fmla="*/ 0 w 7763205"/>
              <a:gd name="connsiteY3-266" fmla="*/ 35169 h 6858000"/>
              <a:gd name="connsiteX4-267" fmla="*/ 7763205 w 7763205"/>
              <a:gd name="connsiteY4-268" fmla="*/ 0 h 6858000"/>
              <a:gd name="connsiteX5-269" fmla="*/ 7763205 w 7763205"/>
              <a:gd name="connsiteY5-270" fmla="*/ 6858000 h 6858000"/>
              <a:gd name="connsiteX6-271" fmla="*/ 1861169 w 7763205"/>
              <a:gd name="connsiteY6-272" fmla="*/ 6858000 h 6858000"/>
              <a:gd name="connsiteX0-273" fmla="*/ 1861169 w 7763205"/>
              <a:gd name="connsiteY0-274" fmla="*/ 6858000 h 6858000"/>
              <a:gd name="connsiteX1-275" fmla="*/ 4020384 w 7763205"/>
              <a:gd name="connsiteY1-276" fmla="*/ 2743199 h 6858000"/>
              <a:gd name="connsiteX2-277" fmla="*/ 3035753 w 7763205"/>
              <a:gd name="connsiteY2-278" fmla="*/ 914400 h 6858000"/>
              <a:gd name="connsiteX3-279" fmla="*/ 0 w 7763205"/>
              <a:gd name="connsiteY3-280" fmla="*/ 17584 h 6858000"/>
              <a:gd name="connsiteX4-281" fmla="*/ 7763205 w 7763205"/>
              <a:gd name="connsiteY4-282" fmla="*/ 0 h 6858000"/>
              <a:gd name="connsiteX5-283" fmla="*/ 7763205 w 7763205"/>
              <a:gd name="connsiteY5-284" fmla="*/ 6858000 h 6858000"/>
              <a:gd name="connsiteX6-285" fmla="*/ 1861169 w 7763205"/>
              <a:gd name="connsiteY6-286" fmla="*/ 6858000 h 6858000"/>
              <a:gd name="connsiteX0-287" fmla="*/ 1861169 w 7763205"/>
              <a:gd name="connsiteY0-288" fmla="*/ 6858001 h 6858001"/>
              <a:gd name="connsiteX1-289" fmla="*/ 4020384 w 7763205"/>
              <a:gd name="connsiteY1-290" fmla="*/ 2743200 h 6858001"/>
              <a:gd name="connsiteX2-291" fmla="*/ 3035753 w 7763205"/>
              <a:gd name="connsiteY2-292" fmla="*/ 914401 h 6858001"/>
              <a:gd name="connsiteX3-293" fmla="*/ 0 w 7763205"/>
              <a:gd name="connsiteY3-294" fmla="*/ 0 h 6858001"/>
              <a:gd name="connsiteX4-295" fmla="*/ 7763205 w 7763205"/>
              <a:gd name="connsiteY4-296" fmla="*/ 1 h 6858001"/>
              <a:gd name="connsiteX5-297" fmla="*/ 7763205 w 7763205"/>
              <a:gd name="connsiteY5-298" fmla="*/ 6858001 h 6858001"/>
              <a:gd name="connsiteX6-299" fmla="*/ 1861169 w 7763205"/>
              <a:gd name="connsiteY6-300" fmla="*/ 6858001 h 6858001"/>
              <a:gd name="connsiteX0-301" fmla="*/ 1861169 w 7763205"/>
              <a:gd name="connsiteY0-302" fmla="*/ 6858001 h 6858001"/>
              <a:gd name="connsiteX1-303" fmla="*/ 4020384 w 7763205"/>
              <a:gd name="connsiteY1-304" fmla="*/ 2743200 h 6858001"/>
              <a:gd name="connsiteX2-305" fmla="*/ 3035753 w 7763205"/>
              <a:gd name="connsiteY2-306" fmla="*/ 914401 h 6858001"/>
              <a:gd name="connsiteX3-307" fmla="*/ 0 w 7763205"/>
              <a:gd name="connsiteY3-308" fmla="*/ 0 h 6858001"/>
              <a:gd name="connsiteX4-309" fmla="*/ 7763205 w 7763205"/>
              <a:gd name="connsiteY4-310" fmla="*/ 1 h 6858001"/>
              <a:gd name="connsiteX5-311" fmla="*/ 7763205 w 7763205"/>
              <a:gd name="connsiteY5-312" fmla="*/ 6858001 h 6858001"/>
              <a:gd name="connsiteX6-313" fmla="*/ 1861169 w 7763205"/>
              <a:gd name="connsiteY6-314" fmla="*/ 6858001 h 6858001"/>
              <a:gd name="connsiteX0-315" fmla="*/ 1861169 w 7763205"/>
              <a:gd name="connsiteY0-316" fmla="*/ 6858001 h 6858001"/>
              <a:gd name="connsiteX1-317" fmla="*/ 4020384 w 7763205"/>
              <a:gd name="connsiteY1-318" fmla="*/ 2743200 h 6858001"/>
              <a:gd name="connsiteX2-319" fmla="*/ 2875131 w 7763205"/>
              <a:gd name="connsiteY2-320" fmla="*/ 1019908 h 6858001"/>
              <a:gd name="connsiteX3-321" fmla="*/ 0 w 7763205"/>
              <a:gd name="connsiteY3-322" fmla="*/ 0 h 6858001"/>
              <a:gd name="connsiteX4-323" fmla="*/ 7763205 w 7763205"/>
              <a:gd name="connsiteY4-324" fmla="*/ 1 h 6858001"/>
              <a:gd name="connsiteX5-325" fmla="*/ 7763205 w 7763205"/>
              <a:gd name="connsiteY5-326" fmla="*/ 6858001 h 6858001"/>
              <a:gd name="connsiteX6-327" fmla="*/ 1861169 w 7763205"/>
              <a:gd name="connsiteY6-328" fmla="*/ 6858001 h 6858001"/>
              <a:gd name="connsiteX0-329" fmla="*/ 1861169 w 7763205"/>
              <a:gd name="connsiteY0-330" fmla="*/ 6858001 h 6858001"/>
              <a:gd name="connsiteX1-331" fmla="*/ 4020384 w 7763205"/>
              <a:gd name="connsiteY1-332" fmla="*/ 2743200 h 6858001"/>
              <a:gd name="connsiteX2-333" fmla="*/ 2875131 w 7763205"/>
              <a:gd name="connsiteY2-334" fmla="*/ 1019908 h 6858001"/>
              <a:gd name="connsiteX3-335" fmla="*/ 0 w 7763205"/>
              <a:gd name="connsiteY3-336" fmla="*/ 0 h 6858001"/>
              <a:gd name="connsiteX4-337" fmla="*/ 7763205 w 7763205"/>
              <a:gd name="connsiteY4-338" fmla="*/ 1 h 6858001"/>
              <a:gd name="connsiteX5-339" fmla="*/ 7763205 w 7763205"/>
              <a:gd name="connsiteY5-340" fmla="*/ 6858001 h 6858001"/>
              <a:gd name="connsiteX6-341" fmla="*/ 1861169 w 7763205"/>
              <a:gd name="connsiteY6-342" fmla="*/ 6858001 h 6858001"/>
              <a:gd name="connsiteX0-343" fmla="*/ 1861169 w 7763205"/>
              <a:gd name="connsiteY0-344" fmla="*/ 6858001 h 6858001"/>
              <a:gd name="connsiteX1-345" fmla="*/ 4020384 w 7763205"/>
              <a:gd name="connsiteY1-346" fmla="*/ 2743200 h 6858001"/>
              <a:gd name="connsiteX2-347" fmla="*/ 2875131 w 7763205"/>
              <a:gd name="connsiteY2-348" fmla="*/ 1019908 h 6858001"/>
              <a:gd name="connsiteX3-349" fmla="*/ 0 w 7763205"/>
              <a:gd name="connsiteY3-350" fmla="*/ 0 h 6858001"/>
              <a:gd name="connsiteX4-351" fmla="*/ 7763205 w 7763205"/>
              <a:gd name="connsiteY4-352" fmla="*/ 1 h 6858001"/>
              <a:gd name="connsiteX5-353" fmla="*/ 7763205 w 7763205"/>
              <a:gd name="connsiteY5-354" fmla="*/ 6858001 h 6858001"/>
              <a:gd name="connsiteX6-355" fmla="*/ 1861169 w 7763205"/>
              <a:gd name="connsiteY6-356" fmla="*/ 6858001 h 6858001"/>
              <a:gd name="connsiteX0-357" fmla="*/ 1861169 w 7763205"/>
              <a:gd name="connsiteY0-358" fmla="*/ 6858001 h 6858001"/>
              <a:gd name="connsiteX1-359" fmla="*/ 4020384 w 7763205"/>
              <a:gd name="connsiteY1-360" fmla="*/ 2743200 h 6858001"/>
              <a:gd name="connsiteX2-361" fmla="*/ 3083940 w 7763205"/>
              <a:gd name="connsiteY2-362" fmla="*/ 1090246 h 6858001"/>
              <a:gd name="connsiteX3-363" fmla="*/ 0 w 7763205"/>
              <a:gd name="connsiteY3-364" fmla="*/ 0 h 6858001"/>
              <a:gd name="connsiteX4-365" fmla="*/ 7763205 w 7763205"/>
              <a:gd name="connsiteY4-366" fmla="*/ 1 h 6858001"/>
              <a:gd name="connsiteX5-367" fmla="*/ 7763205 w 7763205"/>
              <a:gd name="connsiteY5-368" fmla="*/ 6858001 h 6858001"/>
              <a:gd name="connsiteX6-369" fmla="*/ 1861169 w 7763205"/>
              <a:gd name="connsiteY6-370" fmla="*/ 6858001 h 6858001"/>
              <a:gd name="connsiteX0-371" fmla="*/ 1861169 w 7763205"/>
              <a:gd name="connsiteY0-372" fmla="*/ 6858001 h 6858001"/>
              <a:gd name="connsiteX1-373" fmla="*/ 4020384 w 7763205"/>
              <a:gd name="connsiteY1-374" fmla="*/ 2743200 h 6858001"/>
              <a:gd name="connsiteX2-375" fmla="*/ 3083940 w 7763205"/>
              <a:gd name="connsiteY2-376" fmla="*/ 1090246 h 6858001"/>
              <a:gd name="connsiteX3-377" fmla="*/ 0 w 7763205"/>
              <a:gd name="connsiteY3-378" fmla="*/ 0 h 6858001"/>
              <a:gd name="connsiteX4-379" fmla="*/ 7763205 w 7763205"/>
              <a:gd name="connsiteY4-380" fmla="*/ 1 h 6858001"/>
              <a:gd name="connsiteX5-381" fmla="*/ 7763205 w 7763205"/>
              <a:gd name="connsiteY5-382" fmla="*/ 6858001 h 6858001"/>
              <a:gd name="connsiteX6-383" fmla="*/ 1861169 w 7763205"/>
              <a:gd name="connsiteY6-384" fmla="*/ 6858001 h 6858001"/>
              <a:gd name="connsiteX0-385" fmla="*/ 1861169 w 7763205"/>
              <a:gd name="connsiteY0-386" fmla="*/ 6858001 h 6858001"/>
              <a:gd name="connsiteX1-387" fmla="*/ 3586705 w 7763205"/>
              <a:gd name="connsiteY1-388" fmla="*/ 2708030 h 6858001"/>
              <a:gd name="connsiteX2-389" fmla="*/ 3083940 w 7763205"/>
              <a:gd name="connsiteY2-390" fmla="*/ 1090246 h 6858001"/>
              <a:gd name="connsiteX3-391" fmla="*/ 0 w 7763205"/>
              <a:gd name="connsiteY3-392" fmla="*/ 0 h 6858001"/>
              <a:gd name="connsiteX4-393" fmla="*/ 7763205 w 7763205"/>
              <a:gd name="connsiteY4-394" fmla="*/ 1 h 6858001"/>
              <a:gd name="connsiteX5-395" fmla="*/ 7763205 w 7763205"/>
              <a:gd name="connsiteY5-396" fmla="*/ 6858001 h 6858001"/>
              <a:gd name="connsiteX6-397" fmla="*/ 1861169 w 7763205"/>
              <a:gd name="connsiteY6-398" fmla="*/ 6858001 h 6858001"/>
              <a:gd name="connsiteX0-399" fmla="*/ 1861169 w 7763205"/>
              <a:gd name="connsiteY0-400" fmla="*/ 6858001 h 6858001"/>
              <a:gd name="connsiteX1-401" fmla="*/ 3586705 w 7763205"/>
              <a:gd name="connsiteY1-402" fmla="*/ 2708030 h 6858001"/>
              <a:gd name="connsiteX2-403" fmla="*/ 3083940 w 7763205"/>
              <a:gd name="connsiteY2-404" fmla="*/ 1090246 h 6858001"/>
              <a:gd name="connsiteX3-405" fmla="*/ 0 w 7763205"/>
              <a:gd name="connsiteY3-406" fmla="*/ 0 h 6858001"/>
              <a:gd name="connsiteX4-407" fmla="*/ 7763205 w 7763205"/>
              <a:gd name="connsiteY4-408" fmla="*/ 1 h 6858001"/>
              <a:gd name="connsiteX5-409" fmla="*/ 7763205 w 7763205"/>
              <a:gd name="connsiteY5-410" fmla="*/ 6858001 h 6858001"/>
              <a:gd name="connsiteX6-411" fmla="*/ 6665623 w 7763205"/>
              <a:gd name="connsiteY6-412" fmla="*/ 6844222 h 6858001"/>
              <a:gd name="connsiteX7" fmla="*/ 1861169 w 7763205"/>
              <a:gd name="connsiteY7" fmla="*/ 6858001 h 6858001"/>
              <a:gd name="connsiteX0-413" fmla="*/ 6665623 w 7763205"/>
              <a:gd name="connsiteY0-414" fmla="*/ 6844222 h 6858001"/>
              <a:gd name="connsiteX1-415" fmla="*/ 3586705 w 7763205"/>
              <a:gd name="connsiteY1-416" fmla="*/ 2708030 h 6858001"/>
              <a:gd name="connsiteX2-417" fmla="*/ 3083940 w 7763205"/>
              <a:gd name="connsiteY2-418" fmla="*/ 1090246 h 6858001"/>
              <a:gd name="connsiteX3-419" fmla="*/ 0 w 7763205"/>
              <a:gd name="connsiteY3-420" fmla="*/ 0 h 6858001"/>
              <a:gd name="connsiteX4-421" fmla="*/ 7763205 w 7763205"/>
              <a:gd name="connsiteY4-422" fmla="*/ 1 h 6858001"/>
              <a:gd name="connsiteX5-423" fmla="*/ 7763205 w 7763205"/>
              <a:gd name="connsiteY5-424" fmla="*/ 6858001 h 6858001"/>
              <a:gd name="connsiteX6-425" fmla="*/ 6665623 w 7763205"/>
              <a:gd name="connsiteY6-426" fmla="*/ 6844222 h 6858001"/>
              <a:gd name="connsiteX0-427" fmla="*/ 6665623 w 7763205"/>
              <a:gd name="connsiteY0-428" fmla="*/ 6844222 h 6858001"/>
              <a:gd name="connsiteX1-429" fmla="*/ 3586705 w 7763205"/>
              <a:gd name="connsiteY1-430" fmla="*/ 2708030 h 6858001"/>
              <a:gd name="connsiteX2-431" fmla="*/ 3083940 w 7763205"/>
              <a:gd name="connsiteY2-432" fmla="*/ 1090246 h 6858001"/>
              <a:gd name="connsiteX3-433" fmla="*/ 0 w 7763205"/>
              <a:gd name="connsiteY3-434" fmla="*/ 0 h 6858001"/>
              <a:gd name="connsiteX4-435" fmla="*/ 7763205 w 7763205"/>
              <a:gd name="connsiteY4-436" fmla="*/ 1 h 6858001"/>
              <a:gd name="connsiteX5-437" fmla="*/ 7763205 w 7763205"/>
              <a:gd name="connsiteY5-438" fmla="*/ 6858001 h 6858001"/>
              <a:gd name="connsiteX6-439" fmla="*/ 6665623 w 7763205"/>
              <a:gd name="connsiteY6-440" fmla="*/ 6844222 h 6858001"/>
              <a:gd name="connsiteX0-441" fmla="*/ 6665623 w 7763205"/>
              <a:gd name="connsiteY0-442" fmla="*/ 6844222 h 6858001"/>
              <a:gd name="connsiteX1-443" fmla="*/ 3120901 w 7763205"/>
              <a:gd name="connsiteY1-444" fmla="*/ 4712676 h 6858001"/>
              <a:gd name="connsiteX2-445" fmla="*/ 3083940 w 7763205"/>
              <a:gd name="connsiteY2-446" fmla="*/ 1090246 h 6858001"/>
              <a:gd name="connsiteX3-447" fmla="*/ 0 w 7763205"/>
              <a:gd name="connsiteY3-448" fmla="*/ 0 h 6858001"/>
              <a:gd name="connsiteX4-449" fmla="*/ 7763205 w 7763205"/>
              <a:gd name="connsiteY4-450" fmla="*/ 1 h 6858001"/>
              <a:gd name="connsiteX5-451" fmla="*/ 7763205 w 7763205"/>
              <a:gd name="connsiteY5-452" fmla="*/ 6858001 h 6858001"/>
              <a:gd name="connsiteX6-453" fmla="*/ 6665623 w 7763205"/>
              <a:gd name="connsiteY6-454" fmla="*/ 6844222 h 6858001"/>
              <a:gd name="connsiteX0-455" fmla="*/ 6665623 w 7763205"/>
              <a:gd name="connsiteY0-456" fmla="*/ 6844222 h 6858001"/>
              <a:gd name="connsiteX1-457" fmla="*/ 3120901 w 7763205"/>
              <a:gd name="connsiteY1-458" fmla="*/ 4712676 h 6858001"/>
              <a:gd name="connsiteX2-459" fmla="*/ 3083940 w 7763205"/>
              <a:gd name="connsiteY2-460" fmla="*/ 1090246 h 6858001"/>
              <a:gd name="connsiteX3-461" fmla="*/ 0 w 7763205"/>
              <a:gd name="connsiteY3-462" fmla="*/ 0 h 6858001"/>
              <a:gd name="connsiteX4-463" fmla="*/ 7763205 w 7763205"/>
              <a:gd name="connsiteY4-464" fmla="*/ 1 h 6858001"/>
              <a:gd name="connsiteX5-465" fmla="*/ 7763205 w 7763205"/>
              <a:gd name="connsiteY5-466" fmla="*/ 6858001 h 6858001"/>
              <a:gd name="connsiteX6-467" fmla="*/ 6665623 w 7763205"/>
              <a:gd name="connsiteY6-468" fmla="*/ 6844222 h 6858001"/>
              <a:gd name="connsiteX0-469" fmla="*/ 6665623 w 7763205"/>
              <a:gd name="connsiteY0-470" fmla="*/ 6844222 h 6858001"/>
              <a:gd name="connsiteX1-471" fmla="*/ 3024529 w 7763205"/>
              <a:gd name="connsiteY1-472" fmla="*/ 3534506 h 6858001"/>
              <a:gd name="connsiteX2-473" fmla="*/ 3083940 w 7763205"/>
              <a:gd name="connsiteY2-474" fmla="*/ 1090246 h 6858001"/>
              <a:gd name="connsiteX3-475" fmla="*/ 0 w 7763205"/>
              <a:gd name="connsiteY3-476" fmla="*/ 0 h 6858001"/>
              <a:gd name="connsiteX4-477" fmla="*/ 7763205 w 7763205"/>
              <a:gd name="connsiteY4-478" fmla="*/ 1 h 6858001"/>
              <a:gd name="connsiteX5-479" fmla="*/ 7763205 w 7763205"/>
              <a:gd name="connsiteY5-480" fmla="*/ 6858001 h 6858001"/>
              <a:gd name="connsiteX6-481" fmla="*/ 6665623 w 7763205"/>
              <a:gd name="connsiteY6-482" fmla="*/ 6844222 h 6858001"/>
              <a:gd name="connsiteX0-483" fmla="*/ 6665623 w 7763205"/>
              <a:gd name="connsiteY0-484" fmla="*/ 6844222 h 6858001"/>
              <a:gd name="connsiteX1-485" fmla="*/ 2912094 w 7763205"/>
              <a:gd name="connsiteY1-486" fmla="*/ 2831121 h 6858001"/>
              <a:gd name="connsiteX2-487" fmla="*/ 3083940 w 7763205"/>
              <a:gd name="connsiteY2-488" fmla="*/ 1090246 h 6858001"/>
              <a:gd name="connsiteX3-489" fmla="*/ 0 w 7763205"/>
              <a:gd name="connsiteY3-490" fmla="*/ 0 h 6858001"/>
              <a:gd name="connsiteX4-491" fmla="*/ 7763205 w 7763205"/>
              <a:gd name="connsiteY4-492" fmla="*/ 1 h 6858001"/>
              <a:gd name="connsiteX5-493" fmla="*/ 7763205 w 7763205"/>
              <a:gd name="connsiteY5-494" fmla="*/ 6858001 h 6858001"/>
              <a:gd name="connsiteX6-495" fmla="*/ 6665623 w 7763205"/>
              <a:gd name="connsiteY6-496" fmla="*/ 6844222 h 6858001"/>
              <a:gd name="connsiteX0-497" fmla="*/ 6665623 w 7763205"/>
              <a:gd name="connsiteY0-498" fmla="*/ 6844222 h 6858001"/>
              <a:gd name="connsiteX1-499" fmla="*/ 2912094 w 7763205"/>
              <a:gd name="connsiteY1-500" fmla="*/ 2831121 h 6858001"/>
              <a:gd name="connsiteX2-501" fmla="*/ 3083940 w 7763205"/>
              <a:gd name="connsiteY2-502" fmla="*/ 1090246 h 6858001"/>
              <a:gd name="connsiteX3-503" fmla="*/ 0 w 7763205"/>
              <a:gd name="connsiteY3-504" fmla="*/ 0 h 6858001"/>
              <a:gd name="connsiteX4-505" fmla="*/ 7763205 w 7763205"/>
              <a:gd name="connsiteY4-506" fmla="*/ 1 h 6858001"/>
              <a:gd name="connsiteX5-507" fmla="*/ 7763205 w 7763205"/>
              <a:gd name="connsiteY5-508" fmla="*/ 6858001 h 6858001"/>
              <a:gd name="connsiteX6-509" fmla="*/ 6665623 w 7763205"/>
              <a:gd name="connsiteY6-510" fmla="*/ 6844222 h 6858001"/>
              <a:gd name="connsiteX0-511" fmla="*/ 6665623 w 7763205"/>
              <a:gd name="connsiteY0-512" fmla="*/ 6844222 h 6858001"/>
              <a:gd name="connsiteX1-513" fmla="*/ 2912094 w 7763205"/>
              <a:gd name="connsiteY1-514" fmla="*/ 2831121 h 6858001"/>
              <a:gd name="connsiteX2-515" fmla="*/ 3083940 w 7763205"/>
              <a:gd name="connsiteY2-516" fmla="*/ 1090246 h 6858001"/>
              <a:gd name="connsiteX3-517" fmla="*/ 0 w 7763205"/>
              <a:gd name="connsiteY3-518" fmla="*/ 0 h 6858001"/>
              <a:gd name="connsiteX4-519" fmla="*/ 7763205 w 7763205"/>
              <a:gd name="connsiteY4-520" fmla="*/ 1 h 6858001"/>
              <a:gd name="connsiteX5-521" fmla="*/ 7763205 w 7763205"/>
              <a:gd name="connsiteY5-522" fmla="*/ 6858001 h 6858001"/>
              <a:gd name="connsiteX6-523" fmla="*/ 6665623 w 7763205"/>
              <a:gd name="connsiteY6-524" fmla="*/ 6844222 h 6858001"/>
              <a:gd name="connsiteX0-525" fmla="*/ 6665623 w 7763205"/>
              <a:gd name="connsiteY0-526" fmla="*/ 6844222 h 6858001"/>
              <a:gd name="connsiteX1-527" fmla="*/ 2912094 w 7763205"/>
              <a:gd name="connsiteY1-528" fmla="*/ 2831121 h 6858001"/>
              <a:gd name="connsiteX2-529" fmla="*/ 4192230 w 7763205"/>
              <a:gd name="connsiteY2-530" fmla="*/ 1178169 h 6858001"/>
              <a:gd name="connsiteX3-531" fmla="*/ 0 w 7763205"/>
              <a:gd name="connsiteY3-532" fmla="*/ 0 h 6858001"/>
              <a:gd name="connsiteX4-533" fmla="*/ 7763205 w 7763205"/>
              <a:gd name="connsiteY4-534" fmla="*/ 1 h 6858001"/>
              <a:gd name="connsiteX5-535" fmla="*/ 7763205 w 7763205"/>
              <a:gd name="connsiteY5-536" fmla="*/ 6858001 h 6858001"/>
              <a:gd name="connsiteX6-537" fmla="*/ 6665623 w 7763205"/>
              <a:gd name="connsiteY6-538" fmla="*/ 6844222 h 6858001"/>
              <a:gd name="connsiteX0-539" fmla="*/ 6665623 w 7763205"/>
              <a:gd name="connsiteY0-540" fmla="*/ 6844222 h 6858001"/>
              <a:gd name="connsiteX1-541" fmla="*/ 3281524 w 7763205"/>
              <a:gd name="connsiteY1-542" fmla="*/ 3446582 h 6858001"/>
              <a:gd name="connsiteX2-543" fmla="*/ 4192230 w 7763205"/>
              <a:gd name="connsiteY2-544" fmla="*/ 1178169 h 6858001"/>
              <a:gd name="connsiteX3-545" fmla="*/ 0 w 7763205"/>
              <a:gd name="connsiteY3-546" fmla="*/ 0 h 6858001"/>
              <a:gd name="connsiteX4-547" fmla="*/ 7763205 w 7763205"/>
              <a:gd name="connsiteY4-548" fmla="*/ 1 h 6858001"/>
              <a:gd name="connsiteX5-549" fmla="*/ 7763205 w 7763205"/>
              <a:gd name="connsiteY5-550" fmla="*/ 6858001 h 6858001"/>
              <a:gd name="connsiteX6-551" fmla="*/ 6665623 w 7763205"/>
              <a:gd name="connsiteY6-552" fmla="*/ 6844222 h 6858001"/>
              <a:gd name="connsiteX0-553" fmla="*/ 6665623 w 7763205"/>
              <a:gd name="connsiteY0-554" fmla="*/ 6844222 h 6858001"/>
              <a:gd name="connsiteX1-555" fmla="*/ 3281524 w 7763205"/>
              <a:gd name="connsiteY1-556" fmla="*/ 3446582 h 6858001"/>
              <a:gd name="connsiteX2-557" fmla="*/ 4192230 w 7763205"/>
              <a:gd name="connsiteY2-558" fmla="*/ 1178169 h 6858001"/>
              <a:gd name="connsiteX3-559" fmla="*/ 0 w 7763205"/>
              <a:gd name="connsiteY3-560" fmla="*/ 0 h 6858001"/>
              <a:gd name="connsiteX4-561" fmla="*/ 7763205 w 7763205"/>
              <a:gd name="connsiteY4-562" fmla="*/ 1 h 6858001"/>
              <a:gd name="connsiteX5-563" fmla="*/ 7763205 w 7763205"/>
              <a:gd name="connsiteY5-564" fmla="*/ 6858001 h 6858001"/>
              <a:gd name="connsiteX6-565" fmla="*/ 6665623 w 7763205"/>
              <a:gd name="connsiteY6-566" fmla="*/ 6844222 h 6858001"/>
              <a:gd name="connsiteX0-567" fmla="*/ 6665623 w 7763205"/>
              <a:gd name="connsiteY0-568" fmla="*/ 6844222 h 6858001"/>
              <a:gd name="connsiteX1-569" fmla="*/ 3281524 w 7763205"/>
              <a:gd name="connsiteY1-570" fmla="*/ 3446582 h 6858001"/>
              <a:gd name="connsiteX2-571" fmla="*/ 4192230 w 7763205"/>
              <a:gd name="connsiteY2-572" fmla="*/ 1178169 h 6858001"/>
              <a:gd name="connsiteX3-573" fmla="*/ 0 w 7763205"/>
              <a:gd name="connsiteY3-574" fmla="*/ 0 h 6858001"/>
              <a:gd name="connsiteX4-575" fmla="*/ 7763205 w 7763205"/>
              <a:gd name="connsiteY4-576" fmla="*/ 1 h 6858001"/>
              <a:gd name="connsiteX5-577" fmla="*/ 7763205 w 7763205"/>
              <a:gd name="connsiteY5-578" fmla="*/ 6858001 h 6858001"/>
              <a:gd name="connsiteX6-579" fmla="*/ 6665623 w 7763205"/>
              <a:gd name="connsiteY6-580" fmla="*/ 6844222 h 6858001"/>
              <a:gd name="connsiteX0-581" fmla="*/ 3484766 w 4582348"/>
              <a:gd name="connsiteY0-582" fmla="*/ 6844222 h 6858001"/>
              <a:gd name="connsiteX1-583" fmla="*/ 100667 w 4582348"/>
              <a:gd name="connsiteY1-584" fmla="*/ 3446582 h 6858001"/>
              <a:gd name="connsiteX2-585" fmla="*/ 1011373 w 4582348"/>
              <a:gd name="connsiteY2-586" fmla="*/ 1178169 h 6858001"/>
              <a:gd name="connsiteX3-587" fmla="*/ 3149060 w 4582348"/>
              <a:gd name="connsiteY3-588" fmla="*/ 0 h 6858001"/>
              <a:gd name="connsiteX4-589" fmla="*/ 4582348 w 4582348"/>
              <a:gd name="connsiteY4-590" fmla="*/ 1 h 6858001"/>
              <a:gd name="connsiteX5-591" fmla="*/ 4582348 w 4582348"/>
              <a:gd name="connsiteY5-592" fmla="*/ 6858001 h 6858001"/>
              <a:gd name="connsiteX6-593" fmla="*/ 3484766 w 4582348"/>
              <a:gd name="connsiteY6-594" fmla="*/ 6844222 h 6858001"/>
              <a:gd name="connsiteX0-595" fmla="*/ 3395317 w 4492899"/>
              <a:gd name="connsiteY0-596" fmla="*/ 6844222 h 6858001"/>
              <a:gd name="connsiteX1-597" fmla="*/ 11218 w 4492899"/>
              <a:gd name="connsiteY1-598" fmla="*/ 3446582 h 6858001"/>
              <a:gd name="connsiteX2-599" fmla="*/ 2328572 w 4492899"/>
              <a:gd name="connsiteY2-600" fmla="*/ 2866292 h 6858001"/>
              <a:gd name="connsiteX3-601" fmla="*/ 3059611 w 4492899"/>
              <a:gd name="connsiteY3-602" fmla="*/ 0 h 6858001"/>
              <a:gd name="connsiteX4-603" fmla="*/ 4492899 w 4492899"/>
              <a:gd name="connsiteY4-604" fmla="*/ 1 h 6858001"/>
              <a:gd name="connsiteX5-605" fmla="*/ 4492899 w 4492899"/>
              <a:gd name="connsiteY5-606" fmla="*/ 6858001 h 6858001"/>
              <a:gd name="connsiteX6-607" fmla="*/ 3395317 w 4492899"/>
              <a:gd name="connsiteY6-608" fmla="*/ 6844222 h 6858001"/>
              <a:gd name="connsiteX0-609" fmla="*/ 3952752 w 5050334"/>
              <a:gd name="connsiteY0-610" fmla="*/ 6844222 h 6858001"/>
              <a:gd name="connsiteX1-611" fmla="*/ 9191 w 5050334"/>
              <a:gd name="connsiteY1-612" fmla="*/ 2096083 h 6858001"/>
              <a:gd name="connsiteX2-613" fmla="*/ 2886007 w 5050334"/>
              <a:gd name="connsiteY2-614" fmla="*/ 2866292 h 6858001"/>
              <a:gd name="connsiteX3-615" fmla="*/ 3617046 w 5050334"/>
              <a:gd name="connsiteY3-616" fmla="*/ 0 h 6858001"/>
              <a:gd name="connsiteX4-617" fmla="*/ 5050334 w 5050334"/>
              <a:gd name="connsiteY4-618" fmla="*/ 1 h 6858001"/>
              <a:gd name="connsiteX5-619" fmla="*/ 5050334 w 5050334"/>
              <a:gd name="connsiteY5-620" fmla="*/ 6858001 h 6858001"/>
              <a:gd name="connsiteX6-621" fmla="*/ 3952752 w 5050334"/>
              <a:gd name="connsiteY6-622" fmla="*/ 6844222 h 6858001"/>
              <a:gd name="connsiteX0-623" fmla="*/ 4294585 w 5392167"/>
              <a:gd name="connsiteY0-624" fmla="*/ 6844222 h 6858001"/>
              <a:gd name="connsiteX1-625" fmla="*/ 351024 w 5392167"/>
              <a:gd name="connsiteY1-626" fmla="*/ 2096083 h 6858001"/>
              <a:gd name="connsiteX2-627" fmla="*/ 3227840 w 5392167"/>
              <a:gd name="connsiteY2-628" fmla="*/ 2866292 h 6858001"/>
              <a:gd name="connsiteX3-629" fmla="*/ 3958879 w 5392167"/>
              <a:gd name="connsiteY3-630" fmla="*/ 0 h 6858001"/>
              <a:gd name="connsiteX4-631" fmla="*/ 5392167 w 5392167"/>
              <a:gd name="connsiteY4-632" fmla="*/ 1 h 6858001"/>
              <a:gd name="connsiteX5-633" fmla="*/ 5392167 w 5392167"/>
              <a:gd name="connsiteY5-634" fmla="*/ 6858001 h 6858001"/>
              <a:gd name="connsiteX6-635" fmla="*/ 4294585 w 5392167"/>
              <a:gd name="connsiteY6-636" fmla="*/ 6844222 h 6858001"/>
              <a:gd name="connsiteX0-637" fmla="*/ 4992510 w 6090092"/>
              <a:gd name="connsiteY0-638" fmla="*/ 6844222 h 6858001"/>
              <a:gd name="connsiteX1-639" fmla="*/ 313656 w 6090092"/>
              <a:gd name="connsiteY1-640" fmla="*/ 2813535 h 6858001"/>
              <a:gd name="connsiteX2-641" fmla="*/ 3925765 w 6090092"/>
              <a:gd name="connsiteY2-642" fmla="*/ 2866292 h 6858001"/>
              <a:gd name="connsiteX3-643" fmla="*/ 4656804 w 6090092"/>
              <a:gd name="connsiteY3-644" fmla="*/ 0 h 6858001"/>
              <a:gd name="connsiteX4-645" fmla="*/ 6090092 w 6090092"/>
              <a:gd name="connsiteY4-646" fmla="*/ 1 h 6858001"/>
              <a:gd name="connsiteX5-647" fmla="*/ 6090092 w 6090092"/>
              <a:gd name="connsiteY5-648" fmla="*/ 6858001 h 6858001"/>
              <a:gd name="connsiteX6-649" fmla="*/ 4992510 w 6090092"/>
              <a:gd name="connsiteY6-650" fmla="*/ 6844222 h 6858001"/>
              <a:gd name="connsiteX0-651" fmla="*/ 1754026 w 5824750"/>
              <a:gd name="connsiteY0-652" fmla="*/ 6872358 h 6872358"/>
              <a:gd name="connsiteX1-653" fmla="*/ 48314 w 5824750"/>
              <a:gd name="connsiteY1-654" fmla="*/ 2813535 h 6872358"/>
              <a:gd name="connsiteX2-655" fmla="*/ 3660423 w 5824750"/>
              <a:gd name="connsiteY2-656" fmla="*/ 2866292 h 6872358"/>
              <a:gd name="connsiteX3-657" fmla="*/ 4391462 w 5824750"/>
              <a:gd name="connsiteY3-658" fmla="*/ 0 h 6872358"/>
              <a:gd name="connsiteX4-659" fmla="*/ 5824750 w 5824750"/>
              <a:gd name="connsiteY4-660" fmla="*/ 1 h 6872358"/>
              <a:gd name="connsiteX5-661" fmla="*/ 5824750 w 5824750"/>
              <a:gd name="connsiteY5-662" fmla="*/ 6858001 h 6872358"/>
              <a:gd name="connsiteX6-663" fmla="*/ 1754026 w 5824750"/>
              <a:gd name="connsiteY6-664" fmla="*/ 6872358 h 6872358"/>
              <a:gd name="connsiteX0-665" fmla="*/ 2480347 w 6551071"/>
              <a:gd name="connsiteY0-666" fmla="*/ 6872358 h 6872358"/>
              <a:gd name="connsiteX1-667" fmla="*/ 774635 w 6551071"/>
              <a:gd name="connsiteY1-668" fmla="*/ 2813535 h 6872358"/>
              <a:gd name="connsiteX2-669" fmla="*/ 4386744 w 6551071"/>
              <a:gd name="connsiteY2-670" fmla="*/ 2866292 h 6872358"/>
              <a:gd name="connsiteX3-671" fmla="*/ 5117783 w 6551071"/>
              <a:gd name="connsiteY3-672" fmla="*/ 0 h 6872358"/>
              <a:gd name="connsiteX4-673" fmla="*/ 6551071 w 6551071"/>
              <a:gd name="connsiteY4-674" fmla="*/ 1 h 6872358"/>
              <a:gd name="connsiteX5-675" fmla="*/ 6551071 w 6551071"/>
              <a:gd name="connsiteY5-676" fmla="*/ 6858001 h 6872358"/>
              <a:gd name="connsiteX6-677" fmla="*/ 2480347 w 6551071"/>
              <a:gd name="connsiteY6-678" fmla="*/ 6872358 h 6872358"/>
              <a:gd name="connsiteX0-679" fmla="*/ 2891571 w 6962295"/>
              <a:gd name="connsiteY0-680" fmla="*/ 6872358 h 6872358"/>
              <a:gd name="connsiteX1-681" fmla="*/ 706321 w 6962295"/>
              <a:gd name="connsiteY1-682" fmla="*/ 3249633 h 6872358"/>
              <a:gd name="connsiteX2-683" fmla="*/ 4797968 w 6962295"/>
              <a:gd name="connsiteY2-684" fmla="*/ 2866292 h 6872358"/>
              <a:gd name="connsiteX3-685" fmla="*/ 5529007 w 6962295"/>
              <a:gd name="connsiteY3-686" fmla="*/ 0 h 6872358"/>
              <a:gd name="connsiteX4-687" fmla="*/ 6962295 w 6962295"/>
              <a:gd name="connsiteY4-688" fmla="*/ 1 h 6872358"/>
              <a:gd name="connsiteX5-689" fmla="*/ 6962295 w 6962295"/>
              <a:gd name="connsiteY5-690" fmla="*/ 6858001 h 6872358"/>
              <a:gd name="connsiteX6-691" fmla="*/ 2891571 w 6962295"/>
              <a:gd name="connsiteY6-692" fmla="*/ 6872358 h 6872358"/>
              <a:gd name="connsiteX0-693" fmla="*/ 3051110 w 7121834"/>
              <a:gd name="connsiteY0-694" fmla="*/ 6872358 h 6872358"/>
              <a:gd name="connsiteX1-695" fmla="*/ 865860 w 7121834"/>
              <a:gd name="connsiteY1-696" fmla="*/ 3249633 h 6872358"/>
              <a:gd name="connsiteX2-697" fmla="*/ 4957507 w 7121834"/>
              <a:gd name="connsiteY2-698" fmla="*/ 2866292 h 6872358"/>
              <a:gd name="connsiteX3-699" fmla="*/ 5688546 w 7121834"/>
              <a:gd name="connsiteY3-700" fmla="*/ 0 h 6872358"/>
              <a:gd name="connsiteX4-701" fmla="*/ 7121834 w 7121834"/>
              <a:gd name="connsiteY4-702" fmla="*/ 1 h 6872358"/>
              <a:gd name="connsiteX5-703" fmla="*/ 7121834 w 7121834"/>
              <a:gd name="connsiteY5-704" fmla="*/ 6858001 h 6872358"/>
              <a:gd name="connsiteX6-705" fmla="*/ 3051110 w 7121834"/>
              <a:gd name="connsiteY6-706" fmla="*/ 6872358 h 6872358"/>
              <a:gd name="connsiteX0-707" fmla="*/ 2755126 w 6825850"/>
              <a:gd name="connsiteY0-708" fmla="*/ 6872358 h 6872358"/>
              <a:gd name="connsiteX1-709" fmla="*/ 569876 w 6825850"/>
              <a:gd name="connsiteY1-710" fmla="*/ 3249633 h 6872358"/>
              <a:gd name="connsiteX2-711" fmla="*/ 4661523 w 6825850"/>
              <a:gd name="connsiteY2-712" fmla="*/ 2866292 h 6872358"/>
              <a:gd name="connsiteX3-713" fmla="*/ 5392562 w 6825850"/>
              <a:gd name="connsiteY3-714" fmla="*/ 0 h 6872358"/>
              <a:gd name="connsiteX4-715" fmla="*/ 6825850 w 6825850"/>
              <a:gd name="connsiteY4-716" fmla="*/ 1 h 6872358"/>
              <a:gd name="connsiteX5-717" fmla="*/ 6825850 w 6825850"/>
              <a:gd name="connsiteY5-718" fmla="*/ 6858001 h 6872358"/>
              <a:gd name="connsiteX6-719" fmla="*/ 2755126 w 6825850"/>
              <a:gd name="connsiteY6-720" fmla="*/ 6872358 h 6872358"/>
              <a:gd name="connsiteX0-721" fmla="*/ 2266481 w 6337205"/>
              <a:gd name="connsiteY0-722" fmla="*/ 6872358 h 6872358"/>
              <a:gd name="connsiteX1-723" fmla="*/ 81231 w 6337205"/>
              <a:gd name="connsiteY1-724" fmla="*/ 3249633 h 6872358"/>
              <a:gd name="connsiteX2-725" fmla="*/ 4268786 w 6337205"/>
              <a:gd name="connsiteY2-726" fmla="*/ 2992901 h 6872358"/>
              <a:gd name="connsiteX3-727" fmla="*/ 4903917 w 6337205"/>
              <a:gd name="connsiteY3-728" fmla="*/ 0 h 6872358"/>
              <a:gd name="connsiteX4-729" fmla="*/ 6337205 w 6337205"/>
              <a:gd name="connsiteY4-730" fmla="*/ 1 h 6872358"/>
              <a:gd name="connsiteX5-731" fmla="*/ 6337205 w 6337205"/>
              <a:gd name="connsiteY5-732" fmla="*/ 6858001 h 6872358"/>
              <a:gd name="connsiteX6-733" fmla="*/ 2266481 w 6337205"/>
              <a:gd name="connsiteY6-734" fmla="*/ 6872358 h 6872358"/>
              <a:gd name="connsiteX0-735" fmla="*/ 2266481 w 6337205"/>
              <a:gd name="connsiteY0-736" fmla="*/ 6872358 h 6872358"/>
              <a:gd name="connsiteX1-737" fmla="*/ 81231 w 6337205"/>
              <a:gd name="connsiteY1-738" fmla="*/ 3249633 h 6872358"/>
              <a:gd name="connsiteX2-739" fmla="*/ 4268786 w 6337205"/>
              <a:gd name="connsiteY2-740" fmla="*/ 2992901 h 6872358"/>
              <a:gd name="connsiteX3-741" fmla="*/ 4903917 w 6337205"/>
              <a:gd name="connsiteY3-742" fmla="*/ 0 h 6872358"/>
              <a:gd name="connsiteX4-743" fmla="*/ 6337205 w 6337205"/>
              <a:gd name="connsiteY4-744" fmla="*/ 1 h 6872358"/>
              <a:gd name="connsiteX5-745" fmla="*/ 6337205 w 6337205"/>
              <a:gd name="connsiteY5-746" fmla="*/ 6858001 h 6872358"/>
              <a:gd name="connsiteX6-747" fmla="*/ 2266481 w 6337205"/>
              <a:gd name="connsiteY6-748" fmla="*/ 6872358 h 6872358"/>
              <a:gd name="connsiteX0-749" fmla="*/ 2266481 w 6337205"/>
              <a:gd name="connsiteY0-750" fmla="*/ 6872358 h 6872358"/>
              <a:gd name="connsiteX1-751" fmla="*/ 81231 w 6337205"/>
              <a:gd name="connsiteY1-752" fmla="*/ 3249633 h 6872358"/>
              <a:gd name="connsiteX2-753" fmla="*/ 4268786 w 6337205"/>
              <a:gd name="connsiteY2-754" fmla="*/ 2992901 h 6872358"/>
              <a:gd name="connsiteX3-755" fmla="*/ 4903917 w 6337205"/>
              <a:gd name="connsiteY3-756" fmla="*/ 0 h 6872358"/>
              <a:gd name="connsiteX4-757" fmla="*/ 6337205 w 6337205"/>
              <a:gd name="connsiteY4-758" fmla="*/ 1 h 6872358"/>
              <a:gd name="connsiteX5-759" fmla="*/ 6337205 w 6337205"/>
              <a:gd name="connsiteY5-760" fmla="*/ 6858001 h 6872358"/>
              <a:gd name="connsiteX6-761" fmla="*/ 2266481 w 6337205"/>
              <a:gd name="connsiteY6-762" fmla="*/ 6872358 h 6872358"/>
              <a:gd name="connsiteX0-763" fmla="*/ 2539869 w 6610593"/>
              <a:gd name="connsiteY0-764" fmla="*/ 6872358 h 6872358"/>
              <a:gd name="connsiteX1-765" fmla="*/ 354619 w 6610593"/>
              <a:gd name="connsiteY1-766" fmla="*/ 3249633 h 6872358"/>
              <a:gd name="connsiteX2-767" fmla="*/ 4542174 w 6610593"/>
              <a:gd name="connsiteY2-768" fmla="*/ 2992901 h 6872358"/>
              <a:gd name="connsiteX3-769" fmla="*/ 5177305 w 6610593"/>
              <a:gd name="connsiteY3-770" fmla="*/ 0 h 6872358"/>
              <a:gd name="connsiteX4-771" fmla="*/ 6610593 w 6610593"/>
              <a:gd name="connsiteY4-772" fmla="*/ 1 h 6872358"/>
              <a:gd name="connsiteX5-773" fmla="*/ 6610593 w 6610593"/>
              <a:gd name="connsiteY5-774" fmla="*/ 6858001 h 6872358"/>
              <a:gd name="connsiteX6-775" fmla="*/ 2539869 w 6610593"/>
              <a:gd name="connsiteY6-776" fmla="*/ 6872358 h 6872358"/>
              <a:gd name="connsiteX0-777" fmla="*/ 2633239 w 6703963"/>
              <a:gd name="connsiteY0-778" fmla="*/ 6872358 h 6872358"/>
              <a:gd name="connsiteX1-779" fmla="*/ 447989 w 6703963"/>
              <a:gd name="connsiteY1-780" fmla="*/ 3249633 h 6872358"/>
              <a:gd name="connsiteX2-781" fmla="*/ 4635544 w 6703963"/>
              <a:gd name="connsiteY2-782" fmla="*/ 2992901 h 6872358"/>
              <a:gd name="connsiteX3-783" fmla="*/ 5270675 w 6703963"/>
              <a:gd name="connsiteY3-784" fmla="*/ 0 h 6872358"/>
              <a:gd name="connsiteX4-785" fmla="*/ 6703963 w 6703963"/>
              <a:gd name="connsiteY4-786" fmla="*/ 1 h 6872358"/>
              <a:gd name="connsiteX5-787" fmla="*/ 6703963 w 6703963"/>
              <a:gd name="connsiteY5-788" fmla="*/ 6858001 h 6872358"/>
              <a:gd name="connsiteX6-789" fmla="*/ 2633239 w 6703963"/>
              <a:gd name="connsiteY6-790" fmla="*/ 6872358 h 6872358"/>
              <a:gd name="connsiteX0-791" fmla="*/ 2459478 w 6530202"/>
              <a:gd name="connsiteY0-792" fmla="*/ 6872358 h 6872358"/>
              <a:gd name="connsiteX1-793" fmla="*/ 482028 w 6530202"/>
              <a:gd name="connsiteY1-794" fmla="*/ 2996415 h 6872358"/>
              <a:gd name="connsiteX2-795" fmla="*/ 4461783 w 6530202"/>
              <a:gd name="connsiteY2-796" fmla="*/ 2992901 h 6872358"/>
              <a:gd name="connsiteX3-797" fmla="*/ 5096914 w 6530202"/>
              <a:gd name="connsiteY3-798" fmla="*/ 0 h 6872358"/>
              <a:gd name="connsiteX4-799" fmla="*/ 6530202 w 6530202"/>
              <a:gd name="connsiteY4-800" fmla="*/ 1 h 6872358"/>
              <a:gd name="connsiteX5-801" fmla="*/ 6530202 w 6530202"/>
              <a:gd name="connsiteY5-802" fmla="*/ 6858001 h 6872358"/>
              <a:gd name="connsiteX6-803" fmla="*/ 2459478 w 6530202"/>
              <a:gd name="connsiteY6-804" fmla="*/ 6872358 h 6872358"/>
              <a:gd name="connsiteX0-805" fmla="*/ 2377336 w 6448060"/>
              <a:gd name="connsiteY0-806" fmla="*/ 6872358 h 6872358"/>
              <a:gd name="connsiteX1-807" fmla="*/ 399886 w 6448060"/>
              <a:gd name="connsiteY1-808" fmla="*/ 2996415 h 6872358"/>
              <a:gd name="connsiteX2-809" fmla="*/ 4379641 w 6448060"/>
              <a:gd name="connsiteY2-810" fmla="*/ 2992901 h 6872358"/>
              <a:gd name="connsiteX3-811" fmla="*/ 5014772 w 6448060"/>
              <a:gd name="connsiteY3-812" fmla="*/ 0 h 6872358"/>
              <a:gd name="connsiteX4-813" fmla="*/ 6448060 w 6448060"/>
              <a:gd name="connsiteY4-814" fmla="*/ 1 h 6872358"/>
              <a:gd name="connsiteX5-815" fmla="*/ 6448060 w 6448060"/>
              <a:gd name="connsiteY5-816" fmla="*/ 6858001 h 6872358"/>
              <a:gd name="connsiteX6-817" fmla="*/ 2377336 w 6448060"/>
              <a:gd name="connsiteY6-818" fmla="*/ 6872358 h 6872358"/>
              <a:gd name="connsiteX0-819" fmla="*/ 2297887 w 6368611"/>
              <a:gd name="connsiteY0-820" fmla="*/ 6872358 h 6872358"/>
              <a:gd name="connsiteX1-821" fmla="*/ 416345 w 6368611"/>
              <a:gd name="connsiteY1-822" fmla="*/ 2883873 h 6872358"/>
              <a:gd name="connsiteX2-823" fmla="*/ 4300192 w 6368611"/>
              <a:gd name="connsiteY2-824" fmla="*/ 2992901 h 6872358"/>
              <a:gd name="connsiteX3-825" fmla="*/ 4935323 w 6368611"/>
              <a:gd name="connsiteY3-826" fmla="*/ 0 h 6872358"/>
              <a:gd name="connsiteX4-827" fmla="*/ 6368611 w 6368611"/>
              <a:gd name="connsiteY4-828" fmla="*/ 1 h 6872358"/>
              <a:gd name="connsiteX5-829" fmla="*/ 6368611 w 6368611"/>
              <a:gd name="connsiteY5-830" fmla="*/ 6858001 h 6872358"/>
              <a:gd name="connsiteX6-831" fmla="*/ 2297887 w 6368611"/>
              <a:gd name="connsiteY6-832" fmla="*/ 6872358 h 6872358"/>
              <a:gd name="connsiteX0-833" fmla="*/ 2297887 w 6368611"/>
              <a:gd name="connsiteY0-834" fmla="*/ 6872358 h 6872358"/>
              <a:gd name="connsiteX1-835" fmla="*/ 416345 w 6368611"/>
              <a:gd name="connsiteY1-836" fmla="*/ 2883873 h 6872358"/>
              <a:gd name="connsiteX2-837" fmla="*/ 4300192 w 6368611"/>
              <a:gd name="connsiteY2-838" fmla="*/ 2992901 h 6872358"/>
              <a:gd name="connsiteX3-839" fmla="*/ 4935323 w 6368611"/>
              <a:gd name="connsiteY3-840" fmla="*/ 0 h 6872358"/>
              <a:gd name="connsiteX4-841" fmla="*/ 6368611 w 6368611"/>
              <a:gd name="connsiteY4-842" fmla="*/ 1 h 6872358"/>
              <a:gd name="connsiteX5-843" fmla="*/ 6368611 w 6368611"/>
              <a:gd name="connsiteY5-844" fmla="*/ 6858001 h 6872358"/>
              <a:gd name="connsiteX6-845" fmla="*/ 2297887 w 6368611"/>
              <a:gd name="connsiteY6-846" fmla="*/ 6872358 h 6872358"/>
            </a:gdLst>
            <a:ahLst/>
            <a:cxnLst>
              <a:cxn ang="0">
                <a:pos x="connsiteX0-833" y="connsiteY0-834"/>
              </a:cxn>
              <a:cxn ang="0">
                <a:pos x="connsiteX1-835" y="connsiteY1-836"/>
              </a:cxn>
              <a:cxn ang="0">
                <a:pos x="connsiteX2-837" y="connsiteY2-838"/>
              </a:cxn>
              <a:cxn ang="0">
                <a:pos x="connsiteX3-839" y="connsiteY3-840"/>
              </a:cxn>
              <a:cxn ang="0">
                <a:pos x="connsiteX4-841" y="connsiteY4-842"/>
              </a:cxn>
              <a:cxn ang="0">
                <a:pos x="connsiteX5-843" y="connsiteY5-844"/>
              </a:cxn>
              <a:cxn ang="0">
                <a:pos x="connsiteX6-845" y="connsiteY6-846"/>
              </a:cxn>
            </a:cxnLst>
            <a:rect l="l" t="t" r="r" b="b"/>
            <a:pathLst>
              <a:path w="6368611" h="6872358">
                <a:moveTo>
                  <a:pt x="2297887" y="6872358"/>
                </a:moveTo>
                <a:cubicBezTo>
                  <a:pt x="466895" y="6504253"/>
                  <a:pt x="-652667" y="4684001"/>
                  <a:pt x="416345" y="2883873"/>
                </a:cubicBezTo>
                <a:cubicBezTo>
                  <a:pt x="1485357" y="1083745"/>
                  <a:pt x="3291275" y="3375072"/>
                  <a:pt x="4300192" y="2992901"/>
                </a:cubicBezTo>
                <a:cubicBezTo>
                  <a:pt x="5309109" y="2610730"/>
                  <a:pt x="5649665" y="318867"/>
                  <a:pt x="4935323" y="0"/>
                </a:cubicBezTo>
                <a:lnTo>
                  <a:pt x="6368611" y="1"/>
                </a:lnTo>
                <a:lnTo>
                  <a:pt x="6368611" y="6858001"/>
                </a:lnTo>
                <a:lnTo>
                  <a:pt x="2297887" y="6872358"/>
                </a:lnTo>
                <a:close/>
              </a:path>
            </a:pathLst>
          </a:custGeom>
          <a:solidFill>
            <a:srgbClr val="CDE5F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</p:txBody>
      </p:sp>
      <p:sp>
        <p:nvSpPr>
          <p:cNvPr id="14" name="文本框 13"/>
          <p:cNvSpPr txBox="1"/>
          <p:nvPr/>
        </p:nvSpPr>
        <p:spPr>
          <a:xfrm>
            <a:off x="729962" y="2125944"/>
            <a:ext cx="25218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PART 02</a:t>
            </a:r>
            <a:endParaRPr lang="zh-CN" altLang="en-US" sz="4400" b="1" dirty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46406" y="2909495"/>
            <a:ext cx="3091180" cy="9144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spc="300" dirty="0" smtClean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工作分配</a:t>
            </a:r>
            <a:endParaRPr lang="zh-CN" altLang="en-US" sz="5400" b="1" spc="300" dirty="0" smtClean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41" t="15385" r="6657" b="43385"/>
          <a:stretch>
            <a:fillRect/>
          </a:stretch>
        </p:blipFill>
        <p:spPr>
          <a:xfrm>
            <a:off x="5302417" y="1308438"/>
            <a:ext cx="5565759" cy="4529223"/>
          </a:xfrm>
          <a:prstGeom prst="rect">
            <a:avLst/>
          </a:prstGeom>
        </p:spPr>
      </p:pic>
      <p:sp>
        <p:nvSpPr>
          <p:cNvPr id="18" name="椭圆 17"/>
          <p:cNvSpPr/>
          <p:nvPr/>
        </p:nvSpPr>
        <p:spPr>
          <a:xfrm rot="20354124">
            <a:off x="592305" y="1856935"/>
            <a:ext cx="748487" cy="748487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20354124">
            <a:off x="688114" y="1760979"/>
            <a:ext cx="288064" cy="288064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80000">
                <a:srgbClr val="486FCA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5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1.25E-6 -2.22222E-6 L -0.11029 -2.22222E-6 " pathEditMode="relative" rAng="0" ptsTypes="AA">
                                      <p:cBhvr>
                                        <p:cTn id="17" dur="12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21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1" presetClass="entr" presetSubtype="0" fill="hold" grpId="0" nodeType="withEffect">
                                  <p:stCondLst>
                                    <p:cond delay="2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4" grpId="1"/>
      <p:bldP spid="15" grpId="0"/>
      <p:bldP spid="18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697509" y="2133363"/>
            <a:ext cx="3550336" cy="3550336"/>
          </a:xfrm>
          <a:prstGeom prst="ellipse">
            <a:avLst/>
          </a:prstGeom>
          <a:noFill/>
          <a:ln w="127000">
            <a:solidFill>
              <a:srgbClr val="575C91">
                <a:alpha val="20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en-US" sz="1800" dirty="0">
              <a:solidFill>
                <a:srgbClr val="99CC39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5" name="Arc 4"/>
          <p:cNvSpPr/>
          <p:nvPr/>
        </p:nvSpPr>
        <p:spPr>
          <a:xfrm>
            <a:off x="698636" y="2135941"/>
            <a:ext cx="3546629" cy="3546629"/>
          </a:xfrm>
          <a:prstGeom prst="arc">
            <a:avLst>
              <a:gd name="adj1" fmla="val 10766207"/>
              <a:gd name="adj2" fmla="val 0"/>
            </a:avLst>
          </a:prstGeom>
          <a:ln w="127000" cap="rnd">
            <a:solidFill>
              <a:srgbClr val="486FCA"/>
            </a:solidFill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en-US" sz="1800" dirty="0">
              <a:solidFill>
                <a:srgbClr val="294A5A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6" name="Oval 5"/>
          <p:cNvSpPr/>
          <p:nvPr/>
        </p:nvSpPr>
        <p:spPr>
          <a:xfrm>
            <a:off x="4255285" y="2133363"/>
            <a:ext cx="3550336" cy="3550336"/>
          </a:xfrm>
          <a:prstGeom prst="ellipse">
            <a:avLst/>
          </a:prstGeom>
          <a:noFill/>
          <a:ln w="127000">
            <a:solidFill>
              <a:schemeClr val="accent3">
                <a:alpha val="2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en-US" sz="1800" dirty="0">
              <a:solidFill>
                <a:srgbClr val="99CC39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7" name="Arc 6"/>
          <p:cNvSpPr/>
          <p:nvPr/>
        </p:nvSpPr>
        <p:spPr>
          <a:xfrm rot="10800000">
            <a:off x="4256411" y="2135941"/>
            <a:ext cx="3546629" cy="3546629"/>
          </a:xfrm>
          <a:prstGeom prst="arc">
            <a:avLst>
              <a:gd name="adj1" fmla="val 10766207"/>
              <a:gd name="adj2" fmla="val 0"/>
            </a:avLst>
          </a:prstGeom>
          <a:ln w="127000" cap="rnd">
            <a:solidFill>
              <a:srgbClr val="F9ADD2"/>
            </a:solidFill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en-US" sz="1800" dirty="0">
              <a:solidFill>
                <a:srgbClr val="294A5A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8" name="Oval 7"/>
          <p:cNvSpPr/>
          <p:nvPr/>
        </p:nvSpPr>
        <p:spPr>
          <a:xfrm>
            <a:off x="7801913" y="2133363"/>
            <a:ext cx="3550336" cy="3550336"/>
          </a:xfrm>
          <a:prstGeom prst="ellipse">
            <a:avLst/>
          </a:prstGeom>
          <a:noFill/>
          <a:ln w="127000">
            <a:solidFill>
              <a:srgbClr val="51588C">
                <a:alpha val="20000"/>
              </a:srgbClr>
            </a:solidFill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en-US" sz="1800" dirty="0">
              <a:solidFill>
                <a:srgbClr val="99CC39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9" name="Arc 8"/>
          <p:cNvSpPr/>
          <p:nvPr/>
        </p:nvSpPr>
        <p:spPr>
          <a:xfrm>
            <a:off x="7803040" y="2135941"/>
            <a:ext cx="3546629" cy="3546629"/>
          </a:xfrm>
          <a:prstGeom prst="arc">
            <a:avLst>
              <a:gd name="adj1" fmla="val 10766207"/>
              <a:gd name="adj2" fmla="val 0"/>
            </a:avLst>
          </a:prstGeom>
          <a:ln w="127000" cap="rnd">
            <a:solidFill>
              <a:srgbClr val="9FB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endParaRPr lang="en-US" sz="1800" dirty="0">
              <a:solidFill>
                <a:srgbClr val="294A5A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093441" y="2796547"/>
            <a:ext cx="2806116" cy="2503694"/>
            <a:chOff x="123704" y="2209667"/>
            <a:chExt cx="2807212" cy="2504672"/>
          </a:xfrm>
        </p:grpSpPr>
        <p:sp>
          <p:nvSpPr>
            <p:cNvPr id="11" name="Text Placeholder 2"/>
            <p:cNvSpPr txBox="1"/>
            <p:nvPr/>
          </p:nvSpPr>
          <p:spPr>
            <a:xfrm>
              <a:off x="123704" y="3494637"/>
              <a:ext cx="2807212" cy="1219702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60000"/>
                </a:lnSpc>
                <a:spcBef>
                  <a:spcPts val="1000"/>
                </a:spcBef>
                <a:buFont typeface="Arial" pitchFamily="34" charset="0"/>
                <a:buNone/>
                <a:defRPr sz="1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dirty="0">
                  <a:solidFill>
                    <a:srgbClr val="484849">
                      <a:lumMod val="75000"/>
                    </a:srgb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数据存储</a:t>
              </a:r>
              <a:endParaRPr lang="zh-CN" altLang="en-US" sz="2000" b="1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  <a:p>
              <a:pPr defTabSz="543560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dirty="0">
                  <a:solidFill>
                    <a:srgbClr val="484849">
                      <a:lumMod val="60000"/>
                      <a:lumOff val="40000"/>
                    </a:srgb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            ——</a:t>
              </a:r>
              <a:r>
                <a:rPr lang="zh-CN" altLang="en-US" dirty="0">
                  <a:solidFill>
                    <a:srgbClr val="484849">
                      <a:lumMod val="60000"/>
                      <a:lumOff val="40000"/>
                    </a:srgb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郑沅松</a:t>
              </a:r>
              <a:endParaRPr lang="zh-CN" altLang="en-US" dirty="0">
                <a:solidFill>
                  <a:srgbClr val="484849">
                    <a:lumMod val="60000"/>
                    <a:lumOff val="4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1063501" y="2209667"/>
              <a:ext cx="927619" cy="927619"/>
            </a:xfrm>
            <a:prstGeom prst="ellipse">
              <a:avLst/>
            </a:prstGeom>
            <a:solidFill>
              <a:srgbClr val="486FCA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r>
                <a:rPr lang="en-US" sz="2800" dirty="0">
                  <a:solidFill>
                    <a:srgbClr val="FFFFFF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T</a:t>
              </a:r>
              <a:endParaRPr lang="en-US" sz="2800" b="1" dirty="0">
                <a:solidFill>
                  <a:srgbClr val="FFFFFF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609773" y="2796549"/>
            <a:ext cx="2839903" cy="2480382"/>
            <a:chOff x="106804" y="2209667"/>
            <a:chExt cx="2841012" cy="2481351"/>
          </a:xfrm>
        </p:grpSpPr>
        <p:sp>
          <p:nvSpPr>
            <p:cNvPr id="14" name="Text Placeholder 2"/>
            <p:cNvSpPr txBox="1"/>
            <p:nvPr/>
          </p:nvSpPr>
          <p:spPr>
            <a:xfrm>
              <a:off x="106804" y="3471316"/>
              <a:ext cx="2841012" cy="1219702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60000"/>
                </a:lnSpc>
                <a:spcBef>
                  <a:spcPts val="1000"/>
                </a:spcBef>
                <a:buFont typeface="Arial" pitchFamily="34" charset="0"/>
                <a:buNone/>
                <a:defRPr sz="1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dirty="0">
                  <a:solidFill>
                    <a:srgbClr val="484849">
                      <a:lumMod val="75000"/>
                    </a:srgb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框架与界面</a:t>
              </a:r>
              <a:endParaRPr lang="zh-CN" altLang="en-US" sz="2000" b="1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  <a:p>
              <a:pPr defTabSz="543560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000" dirty="0">
                  <a:solidFill>
                    <a:srgbClr val="484849">
                      <a:lumMod val="60000"/>
                      <a:lumOff val="40000"/>
                    </a:srgb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                </a:t>
              </a:r>
              <a:r>
                <a:rPr lang="en-US" altLang="zh-CN" dirty="0">
                  <a:solidFill>
                    <a:srgbClr val="484849">
                      <a:lumMod val="60000"/>
                      <a:lumOff val="40000"/>
                    </a:srgb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——</a:t>
              </a:r>
              <a:r>
                <a:rPr lang="zh-CN" altLang="en-US" dirty="0">
                  <a:solidFill>
                    <a:srgbClr val="484849">
                      <a:lumMod val="60000"/>
                      <a:lumOff val="40000"/>
                    </a:srgb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闭鹏晨</a:t>
              </a:r>
              <a:endParaRPr lang="zh-CN" altLang="en-US" dirty="0">
                <a:solidFill>
                  <a:srgbClr val="484849">
                    <a:lumMod val="60000"/>
                    <a:lumOff val="4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1063501" y="2209667"/>
              <a:ext cx="927619" cy="927619"/>
            </a:xfrm>
            <a:prstGeom prst="ellipse">
              <a:avLst/>
            </a:prstGeom>
            <a:solidFill>
              <a:srgbClr val="F9ADD2"/>
            </a:solidFill>
            <a:ln>
              <a:noFill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r>
                <a:rPr lang="en-US" sz="2800" dirty="0">
                  <a:solidFill>
                    <a:srgbClr val="FFFFFF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w</a:t>
              </a:r>
              <a:endParaRPr lang="en-US" sz="2800" b="1" dirty="0">
                <a:solidFill>
                  <a:srgbClr val="FFFFFF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8245603" y="2840364"/>
            <a:ext cx="2685671" cy="2480382"/>
            <a:chOff x="183950" y="2209667"/>
            <a:chExt cx="2686720" cy="2481351"/>
          </a:xfrm>
        </p:grpSpPr>
        <p:sp>
          <p:nvSpPr>
            <p:cNvPr id="17" name="Text Placeholder 2"/>
            <p:cNvSpPr txBox="1"/>
            <p:nvPr/>
          </p:nvSpPr>
          <p:spPr>
            <a:xfrm>
              <a:off x="183950" y="3471316"/>
              <a:ext cx="2686720" cy="1219702"/>
            </a:xfrm>
            <a:prstGeom prst="rect">
              <a:avLst/>
            </a:prstGeom>
          </p:spPr>
          <p:txBody>
            <a:bodyPr/>
            <a:lstStyle>
              <a:lvl1pPr marL="0" indent="0" algn="ctr" defTabSz="914400" rtl="0" eaLnBrk="1" latinLnBrk="0" hangingPunct="1">
                <a:lnSpc>
                  <a:spcPct val="60000"/>
                </a:lnSpc>
                <a:spcBef>
                  <a:spcPts val="1000"/>
                </a:spcBef>
                <a:buFont typeface="Arial" pitchFamily="34" charset="0"/>
                <a:buNone/>
                <a:defRPr sz="1800" b="0" i="0" kern="1200">
                  <a:solidFill>
                    <a:schemeClr val="tx1"/>
                  </a:solidFill>
                  <a:latin typeface="SF UI Display Thin" charset="0"/>
                  <a:ea typeface="SF UI Display Thin" charset="0"/>
                  <a:cs typeface="SF UI Display Thin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b="1" dirty="0">
                  <a:solidFill>
                    <a:srgbClr val="484849">
                      <a:lumMod val="75000"/>
                    </a:srgb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主要代码</a:t>
              </a:r>
              <a:endParaRPr lang="zh-CN" altLang="en-US" sz="2000" b="1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  <a:p>
              <a:pPr defTabSz="543560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dirty="0">
                  <a:solidFill>
                    <a:srgbClr val="484849">
                      <a:lumMod val="60000"/>
                      <a:lumOff val="40000"/>
                    </a:srgb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         ——</a:t>
              </a:r>
              <a:r>
                <a:rPr lang="zh-CN" altLang="en-US" dirty="0">
                  <a:solidFill>
                    <a:srgbClr val="484849">
                      <a:lumMod val="60000"/>
                      <a:lumOff val="40000"/>
                    </a:srgbClr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共同完成</a:t>
              </a:r>
              <a:endParaRPr lang="zh-CN" altLang="en-US" dirty="0">
                <a:solidFill>
                  <a:srgbClr val="484849">
                    <a:lumMod val="60000"/>
                    <a:lumOff val="4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1063501" y="2209667"/>
              <a:ext cx="927619" cy="927619"/>
            </a:xfrm>
            <a:prstGeom prst="ellipse">
              <a:avLst/>
            </a:prstGeom>
            <a:solidFill>
              <a:srgbClr val="9FBFFF"/>
            </a:solidFill>
            <a:ln>
              <a:solidFill>
                <a:srgbClr val="9FBFFF"/>
              </a:solidFill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fontAlgn="base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</a:pPr>
              <a:r>
                <a:rPr lang="en-US" sz="2800" dirty="0">
                  <a:solidFill>
                    <a:srgbClr val="FFFFFF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rPr>
                <a:t>+</a:t>
              </a:r>
              <a:endParaRPr lang="en-US" sz="2800" b="1" dirty="0">
                <a:solidFill>
                  <a:srgbClr val="FFFFFF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5051425" y="403225"/>
            <a:ext cx="1612900" cy="51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工作分配</a:t>
            </a:r>
            <a:endParaRPr lang="zh-CN" altLang="en-US" sz="2800" b="1" dirty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</p:spTree>
  </p:cSld>
  <p:clrMapOvr>
    <a:masterClrMapping/>
  </p:clrMapOvr>
  <p:transition spd="slow" advClick="0" advTm="0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7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8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75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1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2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75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5000">
                                          <p:cBhvr additive="base">
                                            <p:cTn id="15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5000">
                                          <p:cBhvr additive="base">
                                            <p:cTn id="16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2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2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2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3" presetClass="entr" presetSubtype="28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3" presetClass="entr" presetSubtype="288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3" presetClass="entr" presetSubtype="288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 animBg="1"/>
          <p:bldP spid="9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2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2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2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3" presetClass="entr" presetSubtype="28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3" presetClass="entr" presetSubtype="288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3" presetClass="entr" presetSubtype="288" fill="hold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 animBg="1"/>
          <p:bldP spid="9" grpId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5"/>
          <p:cNvSpPr/>
          <p:nvPr/>
        </p:nvSpPr>
        <p:spPr>
          <a:xfrm>
            <a:off x="6082146" y="-3806"/>
            <a:ext cx="6109854" cy="6872358"/>
          </a:xfrm>
          <a:custGeom>
            <a:avLst/>
            <a:gdLst>
              <a:gd name="connsiteX0" fmla="*/ 0 w 5902036"/>
              <a:gd name="connsiteY0" fmla="*/ 0 h 6858000"/>
              <a:gd name="connsiteX1" fmla="*/ 5902036 w 5902036"/>
              <a:gd name="connsiteY1" fmla="*/ 0 h 6858000"/>
              <a:gd name="connsiteX2" fmla="*/ 5902036 w 5902036"/>
              <a:gd name="connsiteY2" fmla="*/ 6858000 h 6858000"/>
              <a:gd name="connsiteX3" fmla="*/ 0 w 5902036"/>
              <a:gd name="connsiteY3" fmla="*/ 6858000 h 6858000"/>
              <a:gd name="connsiteX4" fmla="*/ 0 w 5902036"/>
              <a:gd name="connsiteY4" fmla="*/ 0 h 6858000"/>
              <a:gd name="connsiteX0-1" fmla="*/ 0 w 5902036"/>
              <a:gd name="connsiteY0-2" fmla="*/ 0 h 6858000"/>
              <a:gd name="connsiteX1-3" fmla="*/ 3616036 w 5902036"/>
              <a:gd name="connsiteY1-4" fmla="*/ 0 h 6858000"/>
              <a:gd name="connsiteX2-5" fmla="*/ 5902036 w 5902036"/>
              <a:gd name="connsiteY2-6" fmla="*/ 0 h 6858000"/>
              <a:gd name="connsiteX3-7" fmla="*/ 5902036 w 5902036"/>
              <a:gd name="connsiteY3-8" fmla="*/ 6858000 h 6858000"/>
              <a:gd name="connsiteX4-9" fmla="*/ 0 w 5902036"/>
              <a:gd name="connsiteY4-10" fmla="*/ 6858000 h 6858000"/>
              <a:gd name="connsiteX5" fmla="*/ 0 w 5902036"/>
              <a:gd name="connsiteY5" fmla="*/ 0 h 6858000"/>
              <a:gd name="connsiteX0-11" fmla="*/ 0 w 5902036"/>
              <a:gd name="connsiteY0-12" fmla="*/ 0 h 6858000"/>
              <a:gd name="connsiteX1-13" fmla="*/ 3616036 w 5902036"/>
              <a:gd name="connsiteY1-14" fmla="*/ 0 h 6858000"/>
              <a:gd name="connsiteX2-15" fmla="*/ 3616036 w 5902036"/>
              <a:gd name="connsiteY2-16" fmla="*/ 0 h 6858000"/>
              <a:gd name="connsiteX3-17" fmla="*/ 5902036 w 5902036"/>
              <a:gd name="connsiteY3-18" fmla="*/ 0 h 6858000"/>
              <a:gd name="connsiteX4-19" fmla="*/ 5902036 w 5902036"/>
              <a:gd name="connsiteY4-20" fmla="*/ 6858000 h 6858000"/>
              <a:gd name="connsiteX5-21" fmla="*/ 0 w 5902036"/>
              <a:gd name="connsiteY5-22" fmla="*/ 6858000 h 6858000"/>
              <a:gd name="connsiteX6" fmla="*/ 0 w 5902036"/>
              <a:gd name="connsiteY6" fmla="*/ 0 h 6858000"/>
              <a:gd name="connsiteX0-23" fmla="*/ 0 w 5902036"/>
              <a:gd name="connsiteY0-24" fmla="*/ 6858000 h 6858000"/>
              <a:gd name="connsiteX1-25" fmla="*/ 3616036 w 5902036"/>
              <a:gd name="connsiteY1-26" fmla="*/ 0 h 6858000"/>
              <a:gd name="connsiteX2-27" fmla="*/ 3616036 w 5902036"/>
              <a:gd name="connsiteY2-28" fmla="*/ 0 h 6858000"/>
              <a:gd name="connsiteX3-29" fmla="*/ 5902036 w 5902036"/>
              <a:gd name="connsiteY3-30" fmla="*/ 0 h 6858000"/>
              <a:gd name="connsiteX4-31" fmla="*/ 5902036 w 5902036"/>
              <a:gd name="connsiteY4-32" fmla="*/ 6858000 h 6858000"/>
              <a:gd name="connsiteX5-33" fmla="*/ 0 w 5902036"/>
              <a:gd name="connsiteY5-34" fmla="*/ 6858000 h 6858000"/>
              <a:gd name="connsiteX0-35" fmla="*/ 0 w 5902036"/>
              <a:gd name="connsiteY0-36" fmla="*/ 6858000 h 6858000"/>
              <a:gd name="connsiteX1-37" fmla="*/ 2496245 w 5902036"/>
              <a:gd name="connsiteY1-38" fmla="*/ 2078182 h 6858000"/>
              <a:gd name="connsiteX2-39" fmla="*/ 3616036 w 5902036"/>
              <a:gd name="connsiteY2-40" fmla="*/ 0 h 6858000"/>
              <a:gd name="connsiteX3-41" fmla="*/ 3616036 w 5902036"/>
              <a:gd name="connsiteY3-42" fmla="*/ 0 h 6858000"/>
              <a:gd name="connsiteX4-43" fmla="*/ 5902036 w 5902036"/>
              <a:gd name="connsiteY4-44" fmla="*/ 0 h 6858000"/>
              <a:gd name="connsiteX5-45" fmla="*/ 5902036 w 5902036"/>
              <a:gd name="connsiteY5-46" fmla="*/ 6858000 h 6858000"/>
              <a:gd name="connsiteX6-47" fmla="*/ 0 w 5902036"/>
              <a:gd name="connsiteY6-48" fmla="*/ 6858000 h 6858000"/>
              <a:gd name="connsiteX0-49" fmla="*/ 84345 w 5986381"/>
              <a:gd name="connsiteY0-50" fmla="*/ 6858000 h 6858000"/>
              <a:gd name="connsiteX1-51" fmla="*/ 2580590 w 5986381"/>
              <a:gd name="connsiteY1-52" fmla="*/ 2078182 h 6858000"/>
              <a:gd name="connsiteX2-53" fmla="*/ 3700381 w 5986381"/>
              <a:gd name="connsiteY2-54" fmla="*/ 0 h 6858000"/>
              <a:gd name="connsiteX3-55" fmla="*/ 3700381 w 5986381"/>
              <a:gd name="connsiteY3-56" fmla="*/ 0 h 6858000"/>
              <a:gd name="connsiteX4-57" fmla="*/ 5986381 w 5986381"/>
              <a:gd name="connsiteY4-58" fmla="*/ 0 h 6858000"/>
              <a:gd name="connsiteX5-59" fmla="*/ 5986381 w 5986381"/>
              <a:gd name="connsiteY5-60" fmla="*/ 6858000 h 6858000"/>
              <a:gd name="connsiteX6-61" fmla="*/ 84345 w 5986381"/>
              <a:gd name="connsiteY6-62" fmla="*/ 6858000 h 6858000"/>
              <a:gd name="connsiteX0-63" fmla="*/ 86467 w 5988503"/>
              <a:gd name="connsiteY0-64" fmla="*/ 6858000 h 6858000"/>
              <a:gd name="connsiteX1-65" fmla="*/ 2511758 w 5988503"/>
              <a:gd name="connsiteY1-66" fmla="*/ 3158837 h 6858000"/>
              <a:gd name="connsiteX2-67" fmla="*/ 3702503 w 5988503"/>
              <a:gd name="connsiteY2-68" fmla="*/ 0 h 6858000"/>
              <a:gd name="connsiteX3-69" fmla="*/ 3702503 w 5988503"/>
              <a:gd name="connsiteY3-70" fmla="*/ 0 h 6858000"/>
              <a:gd name="connsiteX4-71" fmla="*/ 5988503 w 5988503"/>
              <a:gd name="connsiteY4-72" fmla="*/ 0 h 6858000"/>
              <a:gd name="connsiteX5-73" fmla="*/ 5988503 w 5988503"/>
              <a:gd name="connsiteY5-74" fmla="*/ 6858000 h 6858000"/>
              <a:gd name="connsiteX6-75" fmla="*/ 86467 w 5988503"/>
              <a:gd name="connsiteY6-76" fmla="*/ 6858000 h 6858000"/>
              <a:gd name="connsiteX0-77" fmla="*/ 73865 w 5975901"/>
              <a:gd name="connsiteY0-78" fmla="*/ 6858000 h 6858000"/>
              <a:gd name="connsiteX1-79" fmla="*/ 2499156 w 5975901"/>
              <a:gd name="connsiteY1-80" fmla="*/ 3158837 h 6858000"/>
              <a:gd name="connsiteX2-81" fmla="*/ 3689901 w 5975901"/>
              <a:gd name="connsiteY2-82" fmla="*/ 0 h 6858000"/>
              <a:gd name="connsiteX3-83" fmla="*/ 3689901 w 5975901"/>
              <a:gd name="connsiteY3-84" fmla="*/ 0 h 6858000"/>
              <a:gd name="connsiteX4-85" fmla="*/ 5975901 w 5975901"/>
              <a:gd name="connsiteY4-86" fmla="*/ 0 h 6858000"/>
              <a:gd name="connsiteX5-87" fmla="*/ 5975901 w 5975901"/>
              <a:gd name="connsiteY5-88" fmla="*/ 6858000 h 6858000"/>
              <a:gd name="connsiteX6-89" fmla="*/ 73865 w 5975901"/>
              <a:gd name="connsiteY6-90" fmla="*/ 6858000 h 6858000"/>
              <a:gd name="connsiteX0-91" fmla="*/ 0 w 5902036"/>
              <a:gd name="connsiteY0-92" fmla="*/ 6858000 h 6858000"/>
              <a:gd name="connsiteX1-93" fmla="*/ 2425291 w 5902036"/>
              <a:gd name="connsiteY1-94" fmla="*/ 3158837 h 6858000"/>
              <a:gd name="connsiteX2-95" fmla="*/ 3616036 w 5902036"/>
              <a:gd name="connsiteY2-96" fmla="*/ 0 h 6858000"/>
              <a:gd name="connsiteX3-97" fmla="*/ 3616036 w 5902036"/>
              <a:gd name="connsiteY3-98" fmla="*/ 0 h 6858000"/>
              <a:gd name="connsiteX4-99" fmla="*/ 5902036 w 5902036"/>
              <a:gd name="connsiteY4-100" fmla="*/ 0 h 6858000"/>
              <a:gd name="connsiteX5-101" fmla="*/ 5902036 w 5902036"/>
              <a:gd name="connsiteY5-102" fmla="*/ 6858000 h 6858000"/>
              <a:gd name="connsiteX6-103" fmla="*/ 0 w 5902036"/>
              <a:gd name="connsiteY6-104" fmla="*/ 6858000 h 6858000"/>
              <a:gd name="connsiteX0-105" fmla="*/ 0 w 5902036"/>
              <a:gd name="connsiteY0-106" fmla="*/ 6858000 h 6858000"/>
              <a:gd name="connsiteX1-107" fmla="*/ 2425291 w 5902036"/>
              <a:gd name="connsiteY1-108" fmla="*/ 3158837 h 6858000"/>
              <a:gd name="connsiteX2-109" fmla="*/ 3616036 w 5902036"/>
              <a:gd name="connsiteY2-110" fmla="*/ 0 h 6858000"/>
              <a:gd name="connsiteX3-111" fmla="*/ 3616036 w 5902036"/>
              <a:gd name="connsiteY3-112" fmla="*/ 0 h 6858000"/>
              <a:gd name="connsiteX4-113" fmla="*/ 5902036 w 5902036"/>
              <a:gd name="connsiteY4-114" fmla="*/ 0 h 6858000"/>
              <a:gd name="connsiteX5-115" fmla="*/ 5902036 w 5902036"/>
              <a:gd name="connsiteY5-116" fmla="*/ 6858000 h 6858000"/>
              <a:gd name="connsiteX6-117" fmla="*/ 0 w 5902036"/>
              <a:gd name="connsiteY6-118" fmla="*/ 6858000 h 6858000"/>
              <a:gd name="connsiteX0-119" fmla="*/ 0 w 5902036"/>
              <a:gd name="connsiteY0-120" fmla="*/ 6858000 h 6858000"/>
              <a:gd name="connsiteX1-121" fmla="*/ 2425291 w 5902036"/>
              <a:gd name="connsiteY1-122" fmla="*/ 3158837 h 6858000"/>
              <a:gd name="connsiteX2-123" fmla="*/ 3616036 w 5902036"/>
              <a:gd name="connsiteY2-124" fmla="*/ 0 h 6858000"/>
              <a:gd name="connsiteX3-125" fmla="*/ 3616036 w 5902036"/>
              <a:gd name="connsiteY3-126" fmla="*/ 0 h 6858000"/>
              <a:gd name="connsiteX4-127" fmla="*/ 5902036 w 5902036"/>
              <a:gd name="connsiteY4-128" fmla="*/ 0 h 6858000"/>
              <a:gd name="connsiteX5-129" fmla="*/ 5902036 w 5902036"/>
              <a:gd name="connsiteY5-130" fmla="*/ 6858000 h 6858000"/>
              <a:gd name="connsiteX6-131" fmla="*/ 0 w 5902036"/>
              <a:gd name="connsiteY6-132" fmla="*/ 6858000 h 6858000"/>
              <a:gd name="connsiteX0-133" fmla="*/ 0 w 5902036"/>
              <a:gd name="connsiteY0-134" fmla="*/ 6858000 h 6858000"/>
              <a:gd name="connsiteX1-135" fmla="*/ 2425291 w 5902036"/>
              <a:gd name="connsiteY1-136" fmla="*/ 3158837 h 6858000"/>
              <a:gd name="connsiteX2-137" fmla="*/ 3616036 w 5902036"/>
              <a:gd name="connsiteY2-138" fmla="*/ 0 h 6858000"/>
              <a:gd name="connsiteX3-139" fmla="*/ 3616036 w 5902036"/>
              <a:gd name="connsiteY3-140" fmla="*/ 0 h 6858000"/>
              <a:gd name="connsiteX4-141" fmla="*/ 5902036 w 5902036"/>
              <a:gd name="connsiteY4-142" fmla="*/ 0 h 6858000"/>
              <a:gd name="connsiteX5-143" fmla="*/ 5902036 w 5902036"/>
              <a:gd name="connsiteY5-144" fmla="*/ 6858000 h 6858000"/>
              <a:gd name="connsiteX6-145" fmla="*/ 0 w 5902036"/>
              <a:gd name="connsiteY6-146" fmla="*/ 6858000 h 6858000"/>
              <a:gd name="connsiteX0-147" fmla="*/ 0 w 5902036"/>
              <a:gd name="connsiteY0-148" fmla="*/ 6858000 h 6858000"/>
              <a:gd name="connsiteX1-149" fmla="*/ 2425291 w 5902036"/>
              <a:gd name="connsiteY1-150" fmla="*/ 3158837 h 6858000"/>
              <a:gd name="connsiteX2-151" fmla="*/ 3616036 w 5902036"/>
              <a:gd name="connsiteY2-152" fmla="*/ 0 h 6858000"/>
              <a:gd name="connsiteX3-153" fmla="*/ 3616036 w 5902036"/>
              <a:gd name="connsiteY3-154" fmla="*/ 0 h 6858000"/>
              <a:gd name="connsiteX4-155" fmla="*/ 5902036 w 5902036"/>
              <a:gd name="connsiteY4-156" fmla="*/ 0 h 6858000"/>
              <a:gd name="connsiteX5-157" fmla="*/ 5902036 w 5902036"/>
              <a:gd name="connsiteY5-158" fmla="*/ 6858000 h 6858000"/>
              <a:gd name="connsiteX6-159" fmla="*/ 0 w 5902036"/>
              <a:gd name="connsiteY6-160" fmla="*/ 6858000 h 6858000"/>
              <a:gd name="connsiteX0-161" fmla="*/ 0 w 5902036"/>
              <a:gd name="connsiteY0-162" fmla="*/ 6858000 h 6858000"/>
              <a:gd name="connsiteX1-163" fmla="*/ 2070523 w 5902036"/>
              <a:gd name="connsiteY1-164" fmla="*/ 3796146 h 6858000"/>
              <a:gd name="connsiteX2-165" fmla="*/ 3616036 w 5902036"/>
              <a:gd name="connsiteY2-166" fmla="*/ 0 h 6858000"/>
              <a:gd name="connsiteX3-167" fmla="*/ 3616036 w 5902036"/>
              <a:gd name="connsiteY3-168" fmla="*/ 0 h 6858000"/>
              <a:gd name="connsiteX4-169" fmla="*/ 5902036 w 5902036"/>
              <a:gd name="connsiteY4-170" fmla="*/ 0 h 6858000"/>
              <a:gd name="connsiteX5-171" fmla="*/ 5902036 w 5902036"/>
              <a:gd name="connsiteY5-172" fmla="*/ 6858000 h 6858000"/>
              <a:gd name="connsiteX6-173" fmla="*/ 0 w 5902036"/>
              <a:gd name="connsiteY6-174" fmla="*/ 6858000 h 6858000"/>
              <a:gd name="connsiteX0-175" fmla="*/ 0 w 5902036"/>
              <a:gd name="connsiteY0-176" fmla="*/ 6858000 h 6858000"/>
              <a:gd name="connsiteX1-177" fmla="*/ 2070523 w 5902036"/>
              <a:gd name="connsiteY1-178" fmla="*/ 3796146 h 6858000"/>
              <a:gd name="connsiteX2-179" fmla="*/ 3616036 w 5902036"/>
              <a:gd name="connsiteY2-180" fmla="*/ 0 h 6858000"/>
              <a:gd name="connsiteX3-181" fmla="*/ 3616036 w 5902036"/>
              <a:gd name="connsiteY3-182" fmla="*/ 0 h 6858000"/>
              <a:gd name="connsiteX4-183" fmla="*/ 5902036 w 5902036"/>
              <a:gd name="connsiteY4-184" fmla="*/ 0 h 6858000"/>
              <a:gd name="connsiteX5-185" fmla="*/ 5902036 w 5902036"/>
              <a:gd name="connsiteY5-186" fmla="*/ 6858000 h 6858000"/>
              <a:gd name="connsiteX6-187" fmla="*/ 0 w 5902036"/>
              <a:gd name="connsiteY6-188" fmla="*/ 6858000 h 6858000"/>
              <a:gd name="connsiteX0-189" fmla="*/ 0 w 5902036"/>
              <a:gd name="connsiteY0-190" fmla="*/ 6858000 h 6858000"/>
              <a:gd name="connsiteX1-191" fmla="*/ 2070523 w 5902036"/>
              <a:gd name="connsiteY1-192" fmla="*/ 3796146 h 6858000"/>
              <a:gd name="connsiteX2-193" fmla="*/ 3616036 w 5902036"/>
              <a:gd name="connsiteY2-194" fmla="*/ 0 h 6858000"/>
              <a:gd name="connsiteX3-195" fmla="*/ 3616036 w 5902036"/>
              <a:gd name="connsiteY3-196" fmla="*/ 0 h 6858000"/>
              <a:gd name="connsiteX4-197" fmla="*/ 5902036 w 5902036"/>
              <a:gd name="connsiteY4-198" fmla="*/ 0 h 6858000"/>
              <a:gd name="connsiteX5-199" fmla="*/ 5902036 w 5902036"/>
              <a:gd name="connsiteY5-200" fmla="*/ 6858000 h 6858000"/>
              <a:gd name="connsiteX6-201" fmla="*/ 0 w 5902036"/>
              <a:gd name="connsiteY6-202" fmla="*/ 6858000 h 6858000"/>
              <a:gd name="connsiteX0-203" fmla="*/ 0 w 5902036"/>
              <a:gd name="connsiteY0-204" fmla="*/ 6858000 h 6858000"/>
              <a:gd name="connsiteX1-205" fmla="*/ 2602677 w 5902036"/>
              <a:gd name="connsiteY1-206" fmla="*/ 2189018 h 6858000"/>
              <a:gd name="connsiteX2-207" fmla="*/ 3616036 w 5902036"/>
              <a:gd name="connsiteY2-208" fmla="*/ 0 h 6858000"/>
              <a:gd name="connsiteX3-209" fmla="*/ 3616036 w 5902036"/>
              <a:gd name="connsiteY3-210" fmla="*/ 0 h 6858000"/>
              <a:gd name="connsiteX4-211" fmla="*/ 5902036 w 5902036"/>
              <a:gd name="connsiteY4-212" fmla="*/ 0 h 6858000"/>
              <a:gd name="connsiteX5-213" fmla="*/ 5902036 w 5902036"/>
              <a:gd name="connsiteY5-214" fmla="*/ 6858000 h 6858000"/>
              <a:gd name="connsiteX6-215" fmla="*/ 0 w 5902036"/>
              <a:gd name="connsiteY6-216" fmla="*/ 6858000 h 6858000"/>
              <a:gd name="connsiteX0-217" fmla="*/ 0 w 5902036"/>
              <a:gd name="connsiteY0-218" fmla="*/ 6858000 h 6858000"/>
              <a:gd name="connsiteX1-219" fmla="*/ 2602677 w 5902036"/>
              <a:gd name="connsiteY1-220" fmla="*/ 2189018 h 6858000"/>
              <a:gd name="connsiteX2-221" fmla="*/ 3616036 w 5902036"/>
              <a:gd name="connsiteY2-222" fmla="*/ 0 h 6858000"/>
              <a:gd name="connsiteX3-223" fmla="*/ 3616036 w 5902036"/>
              <a:gd name="connsiteY3-224" fmla="*/ 0 h 6858000"/>
              <a:gd name="connsiteX4-225" fmla="*/ 5902036 w 5902036"/>
              <a:gd name="connsiteY4-226" fmla="*/ 0 h 6858000"/>
              <a:gd name="connsiteX5-227" fmla="*/ 5902036 w 5902036"/>
              <a:gd name="connsiteY5-228" fmla="*/ 6858000 h 6858000"/>
              <a:gd name="connsiteX6-229" fmla="*/ 0 w 5902036"/>
              <a:gd name="connsiteY6-230" fmla="*/ 6858000 h 6858000"/>
              <a:gd name="connsiteX0-231" fmla="*/ 0 w 5902036"/>
              <a:gd name="connsiteY0-232" fmla="*/ 6858000 h 6858000"/>
              <a:gd name="connsiteX1-233" fmla="*/ 2159215 w 5902036"/>
              <a:gd name="connsiteY1-234" fmla="*/ 2743199 h 6858000"/>
              <a:gd name="connsiteX2-235" fmla="*/ 3616036 w 5902036"/>
              <a:gd name="connsiteY2-236" fmla="*/ 0 h 6858000"/>
              <a:gd name="connsiteX3-237" fmla="*/ 3616036 w 5902036"/>
              <a:gd name="connsiteY3-238" fmla="*/ 0 h 6858000"/>
              <a:gd name="connsiteX4-239" fmla="*/ 5902036 w 5902036"/>
              <a:gd name="connsiteY4-240" fmla="*/ 0 h 6858000"/>
              <a:gd name="connsiteX5-241" fmla="*/ 5902036 w 5902036"/>
              <a:gd name="connsiteY5-242" fmla="*/ 6858000 h 6858000"/>
              <a:gd name="connsiteX6-243" fmla="*/ 0 w 5902036"/>
              <a:gd name="connsiteY6-244" fmla="*/ 6858000 h 6858000"/>
              <a:gd name="connsiteX0-245" fmla="*/ 1861169 w 7763205"/>
              <a:gd name="connsiteY0-246" fmla="*/ 6858000 h 6858000"/>
              <a:gd name="connsiteX1-247" fmla="*/ 4020384 w 7763205"/>
              <a:gd name="connsiteY1-248" fmla="*/ 2743199 h 6858000"/>
              <a:gd name="connsiteX2-249" fmla="*/ 5477205 w 7763205"/>
              <a:gd name="connsiteY2-250" fmla="*/ 0 h 6858000"/>
              <a:gd name="connsiteX3-251" fmla="*/ 0 w 7763205"/>
              <a:gd name="connsiteY3-252" fmla="*/ 35169 h 6858000"/>
              <a:gd name="connsiteX4-253" fmla="*/ 7763205 w 7763205"/>
              <a:gd name="connsiteY4-254" fmla="*/ 0 h 6858000"/>
              <a:gd name="connsiteX5-255" fmla="*/ 7763205 w 7763205"/>
              <a:gd name="connsiteY5-256" fmla="*/ 6858000 h 6858000"/>
              <a:gd name="connsiteX6-257" fmla="*/ 1861169 w 7763205"/>
              <a:gd name="connsiteY6-258" fmla="*/ 6858000 h 6858000"/>
              <a:gd name="connsiteX0-259" fmla="*/ 1861169 w 7763205"/>
              <a:gd name="connsiteY0-260" fmla="*/ 6858000 h 6858000"/>
              <a:gd name="connsiteX1-261" fmla="*/ 4020384 w 7763205"/>
              <a:gd name="connsiteY1-262" fmla="*/ 2743199 h 6858000"/>
              <a:gd name="connsiteX2-263" fmla="*/ 3035753 w 7763205"/>
              <a:gd name="connsiteY2-264" fmla="*/ 914400 h 6858000"/>
              <a:gd name="connsiteX3-265" fmla="*/ 0 w 7763205"/>
              <a:gd name="connsiteY3-266" fmla="*/ 35169 h 6858000"/>
              <a:gd name="connsiteX4-267" fmla="*/ 7763205 w 7763205"/>
              <a:gd name="connsiteY4-268" fmla="*/ 0 h 6858000"/>
              <a:gd name="connsiteX5-269" fmla="*/ 7763205 w 7763205"/>
              <a:gd name="connsiteY5-270" fmla="*/ 6858000 h 6858000"/>
              <a:gd name="connsiteX6-271" fmla="*/ 1861169 w 7763205"/>
              <a:gd name="connsiteY6-272" fmla="*/ 6858000 h 6858000"/>
              <a:gd name="connsiteX0-273" fmla="*/ 1861169 w 7763205"/>
              <a:gd name="connsiteY0-274" fmla="*/ 6858000 h 6858000"/>
              <a:gd name="connsiteX1-275" fmla="*/ 4020384 w 7763205"/>
              <a:gd name="connsiteY1-276" fmla="*/ 2743199 h 6858000"/>
              <a:gd name="connsiteX2-277" fmla="*/ 3035753 w 7763205"/>
              <a:gd name="connsiteY2-278" fmla="*/ 914400 h 6858000"/>
              <a:gd name="connsiteX3-279" fmla="*/ 0 w 7763205"/>
              <a:gd name="connsiteY3-280" fmla="*/ 17584 h 6858000"/>
              <a:gd name="connsiteX4-281" fmla="*/ 7763205 w 7763205"/>
              <a:gd name="connsiteY4-282" fmla="*/ 0 h 6858000"/>
              <a:gd name="connsiteX5-283" fmla="*/ 7763205 w 7763205"/>
              <a:gd name="connsiteY5-284" fmla="*/ 6858000 h 6858000"/>
              <a:gd name="connsiteX6-285" fmla="*/ 1861169 w 7763205"/>
              <a:gd name="connsiteY6-286" fmla="*/ 6858000 h 6858000"/>
              <a:gd name="connsiteX0-287" fmla="*/ 1861169 w 7763205"/>
              <a:gd name="connsiteY0-288" fmla="*/ 6858001 h 6858001"/>
              <a:gd name="connsiteX1-289" fmla="*/ 4020384 w 7763205"/>
              <a:gd name="connsiteY1-290" fmla="*/ 2743200 h 6858001"/>
              <a:gd name="connsiteX2-291" fmla="*/ 3035753 w 7763205"/>
              <a:gd name="connsiteY2-292" fmla="*/ 914401 h 6858001"/>
              <a:gd name="connsiteX3-293" fmla="*/ 0 w 7763205"/>
              <a:gd name="connsiteY3-294" fmla="*/ 0 h 6858001"/>
              <a:gd name="connsiteX4-295" fmla="*/ 7763205 w 7763205"/>
              <a:gd name="connsiteY4-296" fmla="*/ 1 h 6858001"/>
              <a:gd name="connsiteX5-297" fmla="*/ 7763205 w 7763205"/>
              <a:gd name="connsiteY5-298" fmla="*/ 6858001 h 6858001"/>
              <a:gd name="connsiteX6-299" fmla="*/ 1861169 w 7763205"/>
              <a:gd name="connsiteY6-300" fmla="*/ 6858001 h 6858001"/>
              <a:gd name="connsiteX0-301" fmla="*/ 1861169 w 7763205"/>
              <a:gd name="connsiteY0-302" fmla="*/ 6858001 h 6858001"/>
              <a:gd name="connsiteX1-303" fmla="*/ 4020384 w 7763205"/>
              <a:gd name="connsiteY1-304" fmla="*/ 2743200 h 6858001"/>
              <a:gd name="connsiteX2-305" fmla="*/ 3035753 w 7763205"/>
              <a:gd name="connsiteY2-306" fmla="*/ 914401 h 6858001"/>
              <a:gd name="connsiteX3-307" fmla="*/ 0 w 7763205"/>
              <a:gd name="connsiteY3-308" fmla="*/ 0 h 6858001"/>
              <a:gd name="connsiteX4-309" fmla="*/ 7763205 w 7763205"/>
              <a:gd name="connsiteY4-310" fmla="*/ 1 h 6858001"/>
              <a:gd name="connsiteX5-311" fmla="*/ 7763205 w 7763205"/>
              <a:gd name="connsiteY5-312" fmla="*/ 6858001 h 6858001"/>
              <a:gd name="connsiteX6-313" fmla="*/ 1861169 w 7763205"/>
              <a:gd name="connsiteY6-314" fmla="*/ 6858001 h 6858001"/>
              <a:gd name="connsiteX0-315" fmla="*/ 1861169 w 7763205"/>
              <a:gd name="connsiteY0-316" fmla="*/ 6858001 h 6858001"/>
              <a:gd name="connsiteX1-317" fmla="*/ 4020384 w 7763205"/>
              <a:gd name="connsiteY1-318" fmla="*/ 2743200 h 6858001"/>
              <a:gd name="connsiteX2-319" fmla="*/ 2875131 w 7763205"/>
              <a:gd name="connsiteY2-320" fmla="*/ 1019908 h 6858001"/>
              <a:gd name="connsiteX3-321" fmla="*/ 0 w 7763205"/>
              <a:gd name="connsiteY3-322" fmla="*/ 0 h 6858001"/>
              <a:gd name="connsiteX4-323" fmla="*/ 7763205 w 7763205"/>
              <a:gd name="connsiteY4-324" fmla="*/ 1 h 6858001"/>
              <a:gd name="connsiteX5-325" fmla="*/ 7763205 w 7763205"/>
              <a:gd name="connsiteY5-326" fmla="*/ 6858001 h 6858001"/>
              <a:gd name="connsiteX6-327" fmla="*/ 1861169 w 7763205"/>
              <a:gd name="connsiteY6-328" fmla="*/ 6858001 h 6858001"/>
              <a:gd name="connsiteX0-329" fmla="*/ 1861169 w 7763205"/>
              <a:gd name="connsiteY0-330" fmla="*/ 6858001 h 6858001"/>
              <a:gd name="connsiteX1-331" fmla="*/ 4020384 w 7763205"/>
              <a:gd name="connsiteY1-332" fmla="*/ 2743200 h 6858001"/>
              <a:gd name="connsiteX2-333" fmla="*/ 2875131 w 7763205"/>
              <a:gd name="connsiteY2-334" fmla="*/ 1019908 h 6858001"/>
              <a:gd name="connsiteX3-335" fmla="*/ 0 w 7763205"/>
              <a:gd name="connsiteY3-336" fmla="*/ 0 h 6858001"/>
              <a:gd name="connsiteX4-337" fmla="*/ 7763205 w 7763205"/>
              <a:gd name="connsiteY4-338" fmla="*/ 1 h 6858001"/>
              <a:gd name="connsiteX5-339" fmla="*/ 7763205 w 7763205"/>
              <a:gd name="connsiteY5-340" fmla="*/ 6858001 h 6858001"/>
              <a:gd name="connsiteX6-341" fmla="*/ 1861169 w 7763205"/>
              <a:gd name="connsiteY6-342" fmla="*/ 6858001 h 6858001"/>
              <a:gd name="connsiteX0-343" fmla="*/ 1861169 w 7763205"/>
              <a:gd name="connsiteY0-344" fmla="*/ 6858001 h 6858001"/>
              <a:gd name="connsiteX1-345" fmla="*/ 4020384 w 7763205"/>
              <a:gd name="connsiteY1-346" fmla="*/ 2743200 h 6858001"/>
              <a:gd name="connsiteX2-347" fmla="*/ 2875131 w 7763205"/>
              <a:gd name="connsiteY2-348" fmla="*/ 1019908 h 6858001"/>
              <a:gd name="connsiteX3-349" fmla="*/ 0 w 7763205"/>
              <a:gd name="connsiteY3-350" fmla="*/ 0 h 6858001"/>
              <a:gd name="connsiteX4-351" fmla="*/ 7763205 w 7763205"/>
              <a:gd name="connsiteY4-352" fmla="*/ 1 h 6858001"/>
              <a:gd name="connsiteX5-353" fmla="*/ 7763205 w 7763205"/>
              <a:gd name="connsiteY5-354" fmla="*/ 6858001 h 6858001"/>
              <a:gd name="connsiteX6-355" fmla="*/ 1861169 w 7763205"/>
              <a:gd name="connsiteY6-356" fmla="*/ 6858001 h 6858001"/>
              <a:gd name="connsiteX0-357" fmla="*/ 1861169 w 7763205"/>
              <a:gd name="connsiteY0-358" fmla="*/ 6858001 h 6858001"/>
              <a:gd name="connsiteX1-359" fmla="*/ 4020384 w 7763205"/>
              <a:gd name="connsiteY1-360" fmla="*/ 2743200 h 6858001"/>
              <a:gd name="connsiteX2-361" fmla="*/ 3083940 w 7763205"/>
              <a:gd name="connsiteY2-362" fmla="*/ 1090246 h 6858001"/>
              <a:gd name="connsiteX3-363" fmla="*/ 0 w 7763205"/>
              <a:gd name="connsiteY3-364" fmla="*/ 0 h 6858001"/>
              <a:gd name="connsiteX4-365" fmla="*/ 7763205 w 7763205"/>
              <a:gd name="connsiteY4-366" fmla="*/ 1 h 6858001"/>
              <a:gd name="connsiteX5-367" fmla="*/ 7763205 w 7763205"/>
              <a:gd name="connsiteY5-368" fmla="*/ 6858001 h 6858001"/>
              <a:gd name="connsiteX6-369" fmla="*/ 1861169 w 7763205"/>
              <a:gd name="connsiteY6-370" fmla="*/ 6858001 h 6858001"/>
              <a:gd name="connsiteX0-371" fmla="*/ 1861169 w 7763205"/>
              <a:gd name="connsiteY0-372" fmla="*/ 6858001 h 6858001"/>
              <a:gd name="connsiteX1-373" fmla="*/ 4020384 w 7763205"/>
              <a:gd name="connsiteY1-374" fmla="*/ 2743200 h 6858001"/>
              <a:gd name="connsiteX2-375" fmla="*/ 3083940 w 7763205"/>
              <a:gd name="connsiteY2-376" fmla="*/ 1090246 h 6858001"/>
              <a:gd name="connsiteX3-377" fmla="*/ 0 w 7763205"/>
              <a:gd name="connsiteY3-378" fmla="*/ 0 h 6858001"/>
              <a:gd name="connsiteX4-379" fmla="*/ 7763205 w 7763205"/>
              <a:gd name="connsiteY4-380" fmla="*/ 1 h 6858001"/>
              <a:gd name="connsiteX5-381" fmla="*/ 7763205 w 7763205"/>
              <a:gd name="connsiteY5-382" fmla="*/ 6858001 h 6858001"/>
              <a:gd name="connsiteX6-383" fmla="*/ 1861169 w 7763205"/>
              <a:gd name="connsiteY6-384" fmla="*/ 6858001 h 6858001"/>
              <a:gd name="connsiteX0-385" fmla="*/ 1861169 w 7763205"/>
              <a:gd name="connsiteY0-386" fmla="*/ 6858001 h 6858001"/>
              <a:gd name="connsiteX1-387" fmla="*/ 3586705 w 7763205"/>
              <a:gd name="connsiteY1-388" fmla="*/ 2708030 h 6858001"/>
              <a:gd name="connsiteX2-389" fmla="*/ 3083940 w 7763205"/>
              <a:gd name="connsiteY2-390" fmla="*/ 1090246 h 6858001"/>
              <a:gd name="connsiteX3-391" fmla="*/ 0 w 7763205"/>
              <a:gd name="connsiteY3-392" fmla="*/ 0 h 6858001"/>
              <a:gd name="connsiteX4-393" fmla="*/ 7763205 w 7763205"/>
              <a:gd name="connsiteY4-394" fmla="*/ 1 h 6858001"/>
              <a:gd name="connsiteX5-395" fmla="*/ 7763205 w 7763205"/>
              <a:gd name="connsiteY5-396" fmla="*/ 6858001 h 6858001"/>
              <a:gd name="connsiteX6-397" fmla="*/ 1861169 w 7763205"/>
              <a:gd name="connsiteY6-398" fmla="*/ 6858001 h 6858001"/>
              <a:gd name="connsiteX0-399" fmla="*/ 1861169 w 7763205"/>
              <a:gd name="connsiteY0-400" fmla="*/ 6858001 h 6858001"/>
              <a:gd name="connsiteX1-401" fmla="*/ 3586705 w 7763205"/>
              <a:gd name="connsiteY1-402" fmla="*/ 2708030 h 6858001"/>
              <a:gd name="connsiteX2-403" fmla="*/ 3083940 w 7763205"/>
              <a:gd name="connsiteY2-404" fmla="*/ 1090246 h 6858001"/>
              <a:gd name="connsiteX3-405" fmla="*/ 0 w 7763205"/>
              <a:gd name="connsiteY3-406" fmla="*/ 0 h 6858001"/>
              <a:gd name="connsiteX4-407" fmla="*/ 7763205 w 7763205"/>
              <a:gd name="connsiteY4-408" fmla="*/ 1 h 6858001"/>
              <a:gd name="connsiteX5-409" fmla="*/ 7763205 w 7763205"/>
              <a:gd name="connsiteY5-410" fmla="*/ 6858001 h 6858001"/>
              <a:gd name="connsiteX6-411" fmla="*/ 6665623 w 7763205"/>
              <a:gd name="connsiteY6-412" fmla="*/ 6844222 h 6858001"/>
              <a:gd name="connsiteX7" fmla="*/ 1861169 w 7763205"/>
              <a:gd name="connsiteY7" fmla="*/ 6858001 h 6858001"/>
              <a:gd name="connsiteX0-413" fmla="*/ 6665623 w 7763205"/>
              <a:gd name="connsiteY0-414" fmla="*/ 6844222 h 6858001"/>
              <a:gd name="connsiteX1-415" fmla="*/ 3586705 w 7763205"/>
              <a:gd name="connsiteY1-416" fmla="*/ 2708030 h 6858001"/>
              <a:gd name="connsiteX2-417" fmla="*/ 3083940 w 7763205"/>
              <a:gd name="connsiteY2-418" fmla="*/ 1090246 h 6858001"/>
              <a:gd name="connsiteX3-419" fmla="*/ 0 w 7763205"/>
              <a:gd name="connsiteY3-420" fmla="*/ 0 h 6858001"/>
              <a:gd name="connsiteX4-421" fmla="*/ 7763205 w 7763205"/>
              <a:gd name="connsiteY4-422" fmla="*/ 1 h 6858001"/>
              <a:gd name="connsiteX5-423" fmla="*/ 7763205 w 7763205"/>
              <a:gd name="connsiteY5-424" fmla="*/ 6858001 h 6858001"/>
              <a:gd name="connsiteX6-425" fmla="*/ 6665623 w 7763205"/>
              <a:gd name="connsiteY6-426" fmla="*/ 6844222 h 6858001"/>
              <a:gd name="connsiteX0-427" fmla="*/ 6665623 w 7763205"/>
              <a:gd name="connsiteY0-428" fmla="*/ 6844222 h 6858001"/>
              <a:gd name="connsiteX1-429" fmla="*/ 3586705 w 7763205"/>
              <a:gd name="connsiteY1-430" fmla="*/ 2708030 h 6858001"/>
              <a:gd name="connsiteX2-431" fmla="*/ 3083940 w 7763205"/>
              <a:gd name="connsiteY2-432" fmla="*/ 1090246 h 6858001"/>
              <a:gd name="connsiteX3-433" fmla="*/ 0 w 7763205"/>
              <a:gd name="connsiteY3-434" fmla="*/ 0 h 6858001"/>
              <a:gd name="connsiteX4-435" fmla="*/ 7763205 w 7763205"/>
              <a:gd name="connsiteY4-436" fmla="*/ 1 h 6858001"/>
              <a:gd name="connsiteX5-437" fmla="*/ 7763205 w 7763205"/>
              <a:gd name="connsiteY5-438" fmla="*/ 6858001 h 6858001"/>
              <a:gd name="connsiteX6-439" fmla="*/ 6665623 w 7763205"/>
              <a:gd name="connsiteY6-440" fmla="*/ 6844222 h 6858001"/>
              <a:gd name="connsiteX0-441" fmla="*/ 6665623 w 7763205"/>
              <a:gd name="connsiteY0-442" fmla="*/ 6844222 h 6858001"/>
              <a:gd name="connsiteX1-443" fmla="*/ 3120901 w 7763205"/>
              <a:gd name="connsiteY1-444" fmla="*/ 4712676 h 6858001"/>
              <a:gd name="connsiteX2-445" fmla="*/ 3083940 w 7763205"/>
              <a:gd name="connsiteY2-446" fmla="*/ 1090246 h 6858001"/>
              <a:gd name="connsiteX3-447" fmla="*/ 0 w 7763205"/>
              <a:gd name="connsiteY3-448" fmla="*/ 0 h 6858001"/>
              <a:gd name="connsiteX4-449" fmla="*/ 7763205 w 7763205"/>
              <a:gd name="connsiteY4-450" fmla="*/ 1 h 6858001"/>
              <a:gd name="connsiteX5-451" fmla="*/ 7763205 w 7763205"/>
              <a:gd name="connsiteY5-452" fmla="*/ 6858001 h 6858001"/>
              <a:gd name="connsiteX6-453" fmla="*/ 6665623 w 7763205"/>
              <a:gd name="connsiteY6-454" fmla="*/ 6844222 h 6858001"/>
              <a:gd name="connsiteX0-455" fmla="*/ 6665623 w 7763205"/>
              <a:gd name="connsiteY0-456" fmla="*/ 6844222 h 6858001"/>
              <a:gd name="connsiteX1-457" fmla="*/ 3120901 w 7763205"/>
              <a:gd name="connsiteY1-458" fmla="*/ 4712676 h 6858001"/>
              <a:gd name="connsiteX2-459" fmla="*/ 3083940 w 7763205"/>
              <a:gd name="connsiteY2-460" fmla="*/ 1090246 h 6858001"/>
              <a:gd name="connsiteX3-461" fmla="*/ 0 w 7763205"/>
              <a:gd name="connsiteY3-462" fmla="*/ 0 h 6858001"/>
              <a:gd name="connsiteX4-463" fmla="*/ 7763205 w 7763205"/>
              <a:gd name="connsiteY4-464" fmla="*/ 1 h 6858001"/>
              <a:gd name="connsiteX5-465" fmla="*/ 7763205 w 7763205"/>
              <a:gd name="connsiteY5-466" fmla="*/ 6858001 h 6858001"/>
              <a:gd name="connsiteX6-467" fmla="*/ 6665623 w 7763205"/>
              <a:gd name="connsiteY6-468" fmla="*/ 6844222 h 6858001"/>
              <a:gd name="connsiteX0-469" fmla="*/ 6665623 w 7763205"/>
              <a:gd name="connsiteY0-470" fmla="*/ 6844222 h 6858001"/>
              <a:gd name="connsiteX1-471" fmla="*/ 3024529 w 7763205"/>
              <a:gd name="connsiteY1-472" fmla="*/ 3534506 h 6858001"/>
              <a:gd name="connsiteX2-473" fmla="*/ 3083940 w 7763205"/>
              <a:gd name="connsiteY2-474" fmla="*/ 1090246 h 6858001"/>
              <a:gd name="connsiteX3-475" fmla="*/ 0 w 7763205"/>
              <a:gd name="connsiteY3-476" fmla="*/ 0 h 6858001"/>
              <a:gd name="connsiteX4-477" fmla="*/ 7763205 w 7763205"/>
              <a:gd name="connsiteY4-478" fmla="*/ 1 h 6858001"/>
              <a:gd name="connsiteX5-479" fmla="*/ 7763205 w 7763205"/>
              <a:gd name="connsiteY5-480" fmla="*/ 6858001 h 6858001"/>
              <a:gd name="connsiteX6-481" fmla="*/ 6665623 w 7763205"/>
              <a:gd name="connsiteY6-482" fmla="*/ 6844222 h 6858001"/>
              <a:gd name="connsiteX0-483" fmla="*/ 6665623 w 7763205"/>
              <a:gd name="connsiteY0-484" fmla="*/ 6844222 h 6858001"/>
              <a:gd name="connsiteX1-485" fmla="*/ 2912094 w 7763205"/>
              <a:gd name="connsiteY1-486" fmla="*/ 2831121 h 6858001"/>
              <a:gd name="connsiteX2-487" fmla="*/ 3083940 w 7763205"/>
              <a:gd name="connsiteY2-488" fmla="*/ 1090246 h 6858001"/>
              <a:gd name="connsiteX3-489" fmla="*/ 0 w 7763205"/>
              <a:gd name="connsiteY3-490" fmla="*/ 0 h 6858001"/>
              <a:gd name="connsiteX4-491" fmla="*/ 7763205 w 7763205"/>
              <a:gd name="connsiteY4-492" fmla="*/ 1 h 6858001"/>
              <a:gd name="connsiteX5-493" fmla="*/ 7763205 w 7763205"/>
              <a:gd name="connsiteY5-494" fmla="*/ 6858001 h 6858001"/>
              <a:gd name="connsiteX6-495" fmla="*/ 6665623 w 7763205"/>
              <a:gd name="connsiteY6-496" fmla="*/ 6844222 h 6858001"/>
              <a:gd name="connsiteX0-497" fmla="*/ 6665623 w 7763205"/>
              <a:gd name="connsiteY0-498" fmla="*/ 6844222 h 6858001"/>
              <a:gd name="connsiteX1-499" fmla="*/ 2912094 w 7763205"/>
              <a:gd name="connsiteY1-500" fmla="*/ 2831121 h 6858001"/>
              <a:gd name="connsiteX2-501" fmla="*/ 3083940 w 7763205"/>
              <a:gd name="connsiteY2-502" fmla="*/ 1090246 h 6858001"/>
              <a:gd name="connsiteX3-503" fmla="*/ 0 w 7763205"/>
              <a:gd name="connsiteY3-504" fmla="*/ 0 h 6858001"/>
              <a:gd name="connsiteX4-505" fmla="*/ 7763205 w 7763205"/>
              <a:gd name="connsiteY4-506" fmla="*/ 1 h 6858001"/>
              <a:gd name="connsiteX5-507" fmla="*/ 7763205 w 7763205"/>
              <a:gd name="connsiteY5-508" fmla="*/ 6858001 h 6858001"/>
              <a:gd name="connsiteX6-509" fmla="*/ 6665623 w 7763205"/>
              <a:gd name="connsiteY6-510" fmla="*/ 6844222 h 6858001"/>
              <a:gd name="connsiteX0-511" fmla="*/ 6665623 w 7763205"/>
              <a:gd name="connsiteY0-512" fmla="*/ 6844222 h 6858001"/>
              <a:gd name="connsiteX1-513" fmla="*/ 2912094 w 7763205"/>
              <a:gd name="connsiteY1-514" fmla="*/ 2831121 h 6858001"/>
              <a:gd name="connsiteX2-515" fmla="*/ 3083940 w 7763205"/>
              <a:gd name="connsiteY2-516" fmla="*/ 1090246 h 6858001"/>
              <a:gd name="connsiteX3-517" fmla="*/ 0 w 7763205"/>
              <a:gd name="connsiteY3-518" fmla="*/ 0 h 6858001"/>
              <a:gd name="connsiteX4-519" fmla="*/ 7763205 w 7763205"/>
              <a:gd name="connsiteY4-520" fmla="*/ 1 h 6858001"/>
              <a:gd name="connsiteX5-521" fmla="*/ 7763205 w 7763205"/>
              <a:gd name="connsiteY5-522" fmla="*/ 6858001 h 6858001"/>
              <a:gd name="connsiteX6-523" fmla="*/ 6665623 w 7763205"/>
              <a:gd name="connsiteY6-524" fmla="*/ 6844222 h 6858001"/>
              <a:gd name="connsiteX0-525" fmla="*/ 6665623 w 7763205"/>
              <a:gd name="connsiteY0-526" fmla="*/ 6844222 h 6858001"/>
              <a:gd name="connsiteX1-527" fmla="*/ 2912094 w 7763205"/>
              <a:gd name="connsiteY1-528" fmla="*/ 2831121 h 6858001"/>
              <a:gd name="connsiteX2-529" fmla="*/ 4192230 w 7763205"/>
              <a:gd name="connsiteY2-530" fmla="*/ 1178169 h 6858001"/>
              <a:gd name="connsiteX3-531" fmla="*/ 0 w 7763205"/>
              <a:gd name="connsiteY3-532" fmla="*/ 0 h 6858001"/>
              <a:gd name="connsiteX4-533" fmla="*/ 7763205 w 7763205"/>
              <a:gd name="connsiteY4-534" fmla="*/ 1 h 6858001"/>
              <a:gd name="connsiteX5-535" fmla="*/ 7763205 w 7763205"/>
              <a:gd name="connsiteY5-536" fmla="*/ 6858001 h 6858001"/>
              <a:gd name="connsiteX6-537" fmla="*/ 6665623 w 7763205"/>
              <a:gd name="connsiteY6-538" fmla="*/ 6844222 h 6858001"/>
              <a:gd name="connsiteX0-539" fmla="*/ 6665623 w 7763205"/>
              <a:gd name="connsiteY0-540" fmla="*/ 6844222 h 6858001"/>
              <a:gd name="connsiteX1-541" fmla="*/ 3281524 w 7763205"/>
              <a:gd name="connsiteY1-542" fmla="*/ 3446582 h 6858001"/>
              <a:gd name="connsiteX2-543" fmla="*/ 4192230 w 7763205"/>
              <a:gd name="connsiteY2-544" fmla="*/ 1178169 h 6858001"/>
              <a:gd name="connsiteX3-545" fmla="*/ 0 w 7763205"/>
              <a:gd name="connsiteY3-546" fmla="*/ 0 h 6858001"/>
              <a:gd name="connsiteX4-547" fmla="*/ 7763205 w 7763205"/>
              <a:gd name="connsiteY4-548" fmla="*/ 1 h 6858001"/>
              <a:gd name="connsiteX5-549" fmla="*/ 7763205 w 7763205"/>
              <a:gd name="connsiteY5-550" fmla="*/ 6858001 h 6858001"/>
              <a:gd name="connsiteX6-551" fmla="*/ 6665623 w 7763205"/>
              <a:gd name="connsiteY6-552" fmla="*/ 6844222 h 6858001"/>
              <a:gd name="connsiteX0-553" fmla="*/ 6665623 w 7763205"/>
              <a:gd name="connsiteY0-554" fmla="*/ 6844222 h 6858001"/>
              <a:gd name="connsiteX1-555" fmla="*/ 3281524 w 7763205"/>
              <a:gd name="connsiteY1-556" fmla="*/ 3446582 h 6858001"/>
              <a:gd name="connsiteX2-557" fmla="*/ 4192230 w 7763205"/>
              <a:gd name="connsiteY2-558" fmla="*/ 1178169 h 6858001"/>
              <a:gd name="connsiteX3-559" fmla="*/ 0 w 7763205"/>
              <a:gd name="connsiteY3-560" fmla="*/ 0 h 6858001"/>
              <a:gd name="connsiteX4-561" fmla="*/ 7763205 w 7763205"/>
              <a:gd name="connsiteY4-562" fmla="*/ 1 h 6858001"/>
              <a:gd name="connsiteX5-563" fmla="*/ 7763205 w 7763205"/>
              <a:gd name="connsiteY5-564" fmla="*/ 6858001 h 6858001"/>
              <a:gd name="connsiteX6-565" fmla="*/ 6665623 w 7763205"/>
              <a:gd name="connsiteY6-566" fmla="*/ 6844222 h 6858001"/>
              <a:gd name="connsiteX0-567" fmla="*/ 6665623 w 7763205"/>
              <a:gd name="connsiteY0-568" fmla="*/ 6844222 h 6858001"/>
              <a:gd name="connsiteX1-569" fmla="*/ 3281524 w 7763205"/>
              <a:gd name="connsiteY1-570" fmla="*/ 3446582 h 6858001"/>
              <a:gd name="connsiteX2-571" fmla="*/ 4192230 w 7763205"/>
              <a:gd name="connsiteY2-572" fmla="*/ 1178169 h 6858001"/>
              <a:gd name="connsiteX3-573" fmla="*/ 0 w 7763205"/>
              <a:gd name="connsiteY3-574" fmla="*/ 0 h 6858001"/>
              <a:gd name="connsiteX4-575" fmla="*/ 7763205 w 7763205"/>
              <a:gd name="connsiteY4-576" fmla="*/ 1 h 6858001"/>
              <a:gd name="connsiteX5-577" fmla="*/ 7763205 w 7763205"/>
              <a:gd name="connsiteY5-578" fmla="*/ 6858001 h 6858001"/>
              <a:gd name="connsiteX6-579" fmla="*/ 6665623 w 7763205"/>
              <a:gd name="connsiteY6-580" fmla="*/ 6844222 h 6858001"/>
              <a:gd name="connsiteX0-581" fmla="*/ 3484766 w 4582348"/>
              <a:gd name="connsiteY0-582" fmla="*/ 6844222 h 6858001"/>
              <a:gd name="connsiteX1-583" fmla="*/ 100667 w 4582348"/>
              <a:gd name="connsiteY1-584" fmla="*/ 3446582 h 6858001"/>
              <a:gd name="connsiteX2-585" fmla="*/ 1011373 w 4582348"/>
              <a:gd name="connsiteY2-586" fmla="*/ 1178169 h 6858001"/>
              <a:gd name="connsiteX3-587" fmla="*/ 3149060 w 4582348"/>
              <a:gd name="connsiteY3-588" fmla="*/ 0 h 6858001"/>
              <a:gd name="connsiteX4-589" fmla="*/ 4582348 w 4582348"/>
              <a:gd name="connsiteY4-590" fmla="*/ 1 h 6858001"/>
              <a:gd name="connsiteX5-591" fmla="*/ 4582348 w 4582348"/>
              <a:gd name="connsiteY5-592" fmla="*/ 6858001 h 6858001"/>
              <a:gd name="connsiteX6-593" fmla="*/ 3484766 w 4582348"/>
              <a:gd name="connsiteY6-594" fmla="*/ 6844222 h 6858001"/>
              <a:gd name="connsiteX0-595" fmla="*/ 3395317 w 4492899"/>
              <a:gd name="connsiteY0-596" fmla="*/ 6844222 h 6858001"/>
              <a:gd name="connsiteX1-597" fmla="*/ 11218 w 4492899"/>
              <a:gd name="connsiteY1-598" fmla="*/ 3446582 h 6858001"/>
              <a:gd name="connsiteX2-599" fmla="*/ 2328572 w 4492899"/>
              <a:gd name="connsiteY2-600" fmla="*/ 2866292 h 6858001"/>
              <a:gd name="connsiteX3-601" fmla="*/ 3059611 w 4492899"/>
              <a:gd name="connsiteY3-602" fmla="*/ 0 h 6858001"/>
              <a:gd name="connsiteX4-603" fmla="*/ 4492899 w 4492899"/>
              <a:gd name="connsiteY4-604" fmla="*/ 1 h 6858001"/>
              <a:gd name="connsiteX5-605" fmla="*/ 4492899 w 4492899"/>
              <a:gd name="connsiteY5-606" fmla="*/ 6858001 h 6858001"/>
              <a:gd name="connsiteX6-607" fmla="*/ 3395317 w 4492899"/>
              <a:gd name="connsiteY6-608" fmla="*/ 6844222 h 6858001"/>
              <a:gd name="connsiteX0-609" fmla="*/ 3952752 w 5050334"/>
              <a:gd name="connsiteY0-610" fmla="*/ 6844222 h 6858001"/>
              <a:gd name="connsiteX1-611" fmla="*/ 9191 w 5050334"/>
              <a:gd name="connsiteY1-612" fmla="*/ 2096083 h 6858001"/>
              <a:gd name="connsiteX2-613" fmla="*/ 2886007 w 5050334"/>
              <a:gd name="connsiteY2-614" fmla="*/ 2866292 h 6858001"/>
              <a:gd name="connsiteX3-615" fmla="*/ 3617046 w 5050334"/>
              <a:gd name="connsiteY3-616" fmla="*/ 0 h 6858001"/>
              <a:gd name="connsiteX4-617" fmla="*/ 5050334 w 5050334"/>
              <a:gd name="connsiteY4-618" fmla="*/ 1 h 6858001"/>
              <a:gd name="connsiteX5-619" fmla="*/ 5050334 w 5050334"/>
              <a:gd name="connsiteY5-620" fmla="*/ 6858001 h 6858001"/>
              <a:gd name="connsiteX6-621" fmla="*/ 3952752 w 5050334"/>
              <a:gd name="connsiteY6-622" fmla="*/ 6844222 h 6858001"/>
              <a:gd name="connsiteX0-623" fmla="*/ 4294585 w 5392167"/>
              <a:gd name="connsiteY0-624" fmla="*/ 6844222 h 6858001"/>
              <a:gd name="connsiteX1-625" fmla="*/ 351024 w 5392167"/>
              <a:gd name="connsiteY1-626" fmla="*/ 2096083 h 6858001"/>
              <a:gd name="connsiteX2-627" fmla="*/ 3227840 w 5392167"/>
              <a:gd name="connsiteY2-628" fmla="*/ 2866292 h 6858001"/>
              <a:gd name="connsiteX3-629" fmla="*/ 3958879 w 5392167"/>
              <a:gd name="connsiteY3-630" fmla="*/ 0 h 6858001"/>
              <a:gd name="connsiteX4-631" fmla="*/ 5392167 w 5392167"/>
              <a:gd name="connsiteY4-632" fmla="*/ 1 h 6858001"/>
              <a:gd name="connsiteX5-633" fmla="*/ 5392167 w 5392167"/>
              <a:gd name="connsiteY5-634" fmla="*/ 6858001 h 6858001"/>
              <a:gd name="connsiteX6-635" fmla="*/ 4294585 w 5392167"/>
              <a:gd name="connsiteY6-636" fmla="*/ 6844222 h 6858001"/>
              <a:gd name="connsiteX0-637" fmla="*/ 4992510 w 6090092"/>
              <a:gd name="connsiteY0-638" fmla="*/ 6844222 h 6858001"/>
              <a:gd name="connsiteX1-639" fmla="*/ 313656 w 6090092"/>
              <a:gd name="connsiteY1-640" fmla="*/ 2813535 h 6858001"/>
              <a:gd name="connsiteX2-641" fmla="*/ 3925765 w 6090092"/>
              <a:gd name="connsiteY2-642" fmla="*/ 2866292 h 6858001"/>
              <a:gd name="connsiteX3-643" fmla="*/ 4656804 w 6090092"/>
              <a:gd name="connsiteY3-644" fmla="*/ 0 h 6858001"/>
              <a:gd name="connsiteX4-645" fmla="*/ 6090092 w 6090092"/>
              <a:gd name="connsiteY4-646" fmla="*/ 1 h 6858001"/>
              <a:gd name="connsiteX5-647" fmla="*/ 6090092 w 6090092"/>
              <a:gd name="connsiteY5-648" fmla="*/ 6858001 h 6858001"/>
              <a:gd name="connsiteX6-649" fmla="*/ 4992510 w 6090092"/>
              <a:gd name="connsiteY6-650" fmla="*/ 6844222 h 6858001"/>
              <a:gd name="connsiteX0-651" fmla="*/ 1754026 w 5824750"/>
              <a:gd name="connsiteY0-652" fmla="*/ 6872358 h 6872358"/>
              <a:gd name="connsiteX1-653" fmla="*/ 48314 w 5824750"/>
              <a:gd name="connsiteY1-654" fmla="*/ 2813535 h 6872358"/>
              <a:gd name="connsiteX2-655" fmla="*/ 3660423 w 5824750"/>
              <a:gd name="connsiteY2-656" fmla="*/ 2866292 h 6872358"/>
              <a:gd name="connsiteX3-657" fmla="*/ 4391462 w 5824750"/>
              <a:gd name="connsiteY3-658" fmla="*/ 0 h 6872358"/>
              <a:gd name="connsiteX4-659" fmla="*/ 5824750 w 5824750"/>
              <a:gd name="connsiteY4-660" fmla="*/ 1 h 6872358"/>
              <a:gd name="connsiteX5-661" fmla="*/ 5824750 w 5824750"/>
              <a:gd name="connsiteY5-662" fmla="*/ 6858001 h 6872358"/>
              <a:gd name="connsiteX6-663" fmla="*/ 1754026 w 5824750"/>
              <a:gd name="connsiteY6-664" fmla="*/ 6872358 h 6872358"/>
              <a:gd name="connsiteX0-665" fmla="*/ 2480347 w 6551071"/>
              <a:gd name="connsiteY0-666" fmla="*/ 6872358 h 6872358"/>
              <a:gd name="connsiteX1-667" fmla="*/ 774635 w 6551071"/>
              <a:gd name="connsiteY1-668" fmla="*/ 2813535 h 6872358"/>
              <a:gd name="connsiteX2-669" fmla="*/ 4386744 w 6551071"/>
              <a:gd name="connsiteY2-670" fmla="*/ 2866292 h 6872358"/>
              <a:gd name="connsiteX3-671" fmla="*/ 5117783 w 6551071"/>
              <a:gd name="connsiteY3-672" fmla="*/ 0 h 6872358"/>
              <a:gd name="connsiteX4-673" fmla="*/ 6551071 w 6551071"/>
              <a:gd name="connsiteY4-674" fmla="*/ 1 h 6872358"/>
              <a:gd name="connsiteX5-675" fmla="*/ 6551071 w 6551071"/>
              <a:gd name="connsiteY5-676" fmla="*/ 6858001 h 6872358"/>
              <a:gd name="connsiteX6-677" fmla="*/ 2480347 w 6551071"/>
              <a:gd name="connsiteY6-678" fmla="*/ 6872358 h 6872358"/>
              <a:gd name="connsiteX0-679" fmla="*/ 2891571 w 6962295"/>
              <a:gd name="connsiteY0-680" fmla="*/ 6872358 h 6872358"/>
              <a:gd name="connsiteX1-681" fmla="*/ 706321 w 6962295"/>
              <a:gd name="connsiteY1-682" fmla="*/ 3249633 h 6872358"/>
              <a:gd name="connsiteX2-683" fmla="*/ 4797968 w 6962295"/>
              <a:gd name="connsiteY2-684" fmla="*/ 2866292 h 6872358"/>
              <a:gd name="connsiteX3-685" fmla="*/ 5529007 w 6962295"/>
              <a:gd name="connsiteY3-686" fmla="*/ 0 h 6872358"/>
              <a:gd name="connsiteX4-687" fmla="*/ 6962295 w 6962295"/>
              <a:gd name="connsiteY4-688" fmla="*/ 1 h 6872358"/>
              <a:gd name="connsiteX5-689" fmla="*/ 6962295 w 6962295"/>
              <a:gd name="connsiteY5-690" fmla="*/ 6858001 h 6872358"/>
              <a:gd name="connsiteX6-691" fmla="*/ 2891571 w 6962295"/>
              <a:gd name="connsiteY6-692" fmla="*/ 6872358 h 6872358"/>
              <a:gd name="connsiteX0-693" fmla="*/ 3051110 w 7121834"/>
              <a:gd name="connsiteY0-694" fmla="*/ 6872358 h 6872358"/>
              <a:gd name="connsiteX1-695" fmla="*/ 865860 w 7121834"/>
              <a:gd name="connsiteY1-696" fmla="*/ 3249633 h 6872358"/>
              <a:gd name="connsiteX2-697" fmla="*/ 4957507 w 7121834"/>
              <a:gd name="connsiteY2-698" fmla="*/ 2866292 h 6872358"/>
              <a:gd name="connsiteX3-699" fmla="*/ 5688546 w 7121834"/>
              <a:gd name="connsiteY3-700" fmla="*/ 0 h 6872358"/>
              <a:gd name="connsiteX4-701" fmla="*/ 7121834 w 7121834"/>
              <a:gd name="connsiteY4-702" fmla="*/ 1 h 6872358"/>
              <a:gd name="connsiteX5-703" fmla="*/ 7121834 w 7121834"/>
              <a:gd name="connsiteY5-704" fmla="*/ 6858001 h 6872358"/>
              <a:gd name="connsiteX6-705" fmla="*/ 3051110 w 7121834"/>
              <a:gd name="connsiteY6-706" fmla="*/ 6872358 h 6872358"/>
              <a:gd name="connsiteX0-707" fmla="*/ 2755126 w 6825850"/>
              <a:gd name="connsiteY0-708" fmla="*/ 6872358 h 6872358"/>
              <a:gd name="connsiteX1-709" fmla="*/ 569876 w 6825850"/>
              <a:gd name="connsiteY1-710" fmla="*/ 3249633 h 6872358"/>
              <a:gd name="connsiteX2-711" fmla="*/ 4661523 w 6825850"/>
              <a:gd name="connsiteY2-712" fmla="*/ 2866292 h 6872358"/>
              <a:gd name="connsiteX3-713" fmla="*/ 5392562 w 6825850"/>
              <a:gd name="connsiteY3-714" fmla="*/ 0 h 6872358"/>
              <a:gd name="connsiteX4-715" fmla="*/ 6825850 w 6825850"/>
              <a:gd name="connsiteY4-716" fmla="*/ 1 h 6872358"/>
              <a:gd name="connsiteX5-717" fmla="*/ 6825850 w 6825850"/>
              <a:gd name="connsiteY5-718" fmla="*/ 6858001 h 6872358"/>
              <a:gd name="connsiteX6-719" fmla="*/ 2755126 w 6825850"/>
              <a:gd name="connsiteY6-720" fmla="*/ 6872358 h 6872358"/>
              <a:gd name="connsiteX0-721" fmla="*/ 2266481 w 6337205"/>
              <a:gd name="connsiteY0-722" fmla="*/ 6872358 h 6872358"/>
              <a:gd name="connsiteX1-723" fmla="*/ 81231 w 6337205"/>
              <a:gd name="connsiteY1-724" fmla="*/ 3249633 h 6872358"/>
              <a:gd name="connsiteX2-725" fmla="*/ 4268786 w 6337205"/>
              <a:gd name="connsiteY2-726" fmla="*/ 2992901 h 6872358"/>
              <a:gd name="connsiteX3-727" fmla="*/ 4903917 w 6337205"/>
              <a:gd name="connsiteY3-728" fmla="*/ 0 h 6872358"/>
              <a:gd name="connsiteX4-729" fmla="*/ 6337205 w 6337205"/>
              <a:gd name="connsiteY4-730" fmla="*/ 1 h 6872358"/>
              <a:gd name="connsiteX5-731" fmla="*/ 6337205 w 6337205"/>
              <a:gd name="connsiteY5-732" fmla="*/ 6858001 h 6872358"/>
              <a:gd name="connsiteX6-733" fmla="*/ 2266481 w 6337205"/>
              <a:gd name="connsiteY6-734" fmla="*/ 6872358 h 6872358"/>
              <a:gd name="connsiteX0-735" fmla="*/ 2266481 w 6337205"/>
              <a:gd name="connsiteY0-736" fmla="*/ 6872358 h 6872358"/>
              <a:gd name="connsiteX1-737" fmla="*/ 81231 w 6337205"/>
              <a:gd name="connsiteY1-738" fmla="*/ 3249633 h 6872358"/>
              <a:gd name="connsiteX2-739" fmla="*/ 4268786 w 6337205"/>
              <a:gd name="connsiteY2-740" fmla="*/ 2992901 h 6872358"/>
              <a:gd name="connsiteX3-741" fmla="*/ 4903917 w 6337205"/>
              <a:gd name="connsiteY3-742" fmla="*/ 0 h 6872358"/>
              <a:gd name="connsiteX4-743" fmla="*/ 6337205 w 6337205"/>
              <a:gd name="connsiteY4-744" fmla="*/ 1 h 6872358"/>
              <a:gd name="connsiteX5-745" fmla="*/ 6337205 w 6337205"/>
              <a:gd name="connsiteY5-746" fmla="*/ 6858001 h 6872358"/>
              <a:gd name="connsiteX6-747" fmla="*/ 2266481 w 6337205"/>
              <a:gd name="connsiteY6-748" fmla="*/ 6872358 h 6872358"/>
              <a:gd name="connsiteX0-749" fmla="*/ 2266481 w 6337205"/>
              <a:gd name="connsiteY0-750" fmla="*/ 6872358 h 6872358"/>
              <a:gd name="connsiteX1-751" fmla="*/ 81231 w 6337205"/>
              <a:gd name="connsiteY1-752" fmla="*/ 3249633 h 6872358"/>
              <a:gd name="connsiteX2-753" fmla="*/ 4268786 w 6337205"/>
              <a:gd name="connsiteY2-754" fmla="*/ 2992901 h 6872358"/>
              <a:gd name="connsiteX3-755" fmla="*/ 4903917 w 6337205"/>
              <a:gd name="connsiteY3-756" fmla="*/ 0 h 6872358"/>
              <a:gd name="connsiteX4-757" fmla="*/ 6337205 w 6337205"/>
              <a:gd name="connsiteY4-758" fmla="*/ 1 h 6872358"/>
              <a:gd name="connsiteX5-759" fmla="*/ 6337205 w 6337205"/>
              <a:gd name="connsiteY5-760" fmla="*/ 6858001 h 6872358"/>
              <a:gd name="connsiteX6-761" fmla="*/ 2266481 w 6337205"/>
              <a:gd name="connsiteY6-762" fmla="*/ 6872358 h 6872358"/>
              <a:gd name="connsiteX0-763" fmla="*/ 2539869 w 6610593"/>
              <a:gd name="connsiteY0-764" fmla="*/ 6872358 h 6872358"/>
              <a:gd name="connsiteX1-765" fmla="*/ 354619 w 6610593"/>
              <a:gd name="connsiteY1-766" fmla="*/ 3249633 h 6872358"/>
              <a:gd name="connsiteX2-767" fmla="*/ 4542174 w 6610593"/>
              <a:gd name="connsiteY2-768" fmla="*/ 2992901 h 6872358"/>
              <a:gd name="connsiteX3-769" fmla="*/ 5177305 w 6610593"/>
              <a:gd name="connsiteY3-770" fmla="*/ 0 h 6872358"/>
              <a:gd name="connsiteX4-771" fmla="*/ 6610593 w 6610593"/>
              <a:gd name="connsiteY4-772" fmla="*/ 1 h 6872358"/>
              <a:gd name="connsiteX5-773" fmla="*/ 6610593 w 6610593"/>
              <a:gd name="connsiteY5-774" fmla="*/ 6858001 h 6872358"/>
              <a:gd name="connsiteX6-775" fmla="*/ 2539869 w 6610593"/>
              <a:gd name="connsiteY6-776" fmla="*/ 6872358 h 6872358"/>
              <a:gd name="connsiteX0-777" fmla="*/ 2633239 w 6703963"/>
              <a:gd name="connsiteY0-778" fmla="*/ 6872358 h 6872358"/>
              <a:gd name="connsiteX1-779" fmla="*/ 447989 w 6703963"/>
              <a:gd name="connsiteY1-780" fmla="*/ 3249633 h 6872358"/>
              <a:gd name="connsiteX2-781" fmla="*/ 4635544 w 6703963"/>
              <a:gd name="connsiteY2-782" fmla="*/ 2992901 h 6872358"/>
              <a:gd name="connsiteX3-783" fmla="*/ 5270675 w 6703963"/>
              <a:gd name="connsiteY3-784" fmla="*/ 0 h 6872358"/>
              <a:gd name="connsiteX4-785" fmla="*/ 6703963 w 6703963"/>
              <a:gd name="connsiteY4-786" fmla="*/ 1 h 6872358"/>
              <a:gd name="connsiteX5-787" fmla="*/ 6703963 w 6703963"/>
              <a:gd name="connsiteY5-788" fmla="*/ 6858001 h 6872358"/>
              <a:gd name="connsiteX6-789" fmla="*/ 2633239 w 6703963"/>
              <a:gd name="connsiteY6-790" fmla="*/ 6872358 h 6872358"/>
              <a:gd name="connsiteX0-791" fmla="*/ 2459478 w 6530202"/>
              <a:gd name="connsiteY0-792" fmla="*/ 6872358 h 6872358"/>
              <a:gd name="connsiteX1-793" fmla="*/ 482028 w 6530202"/>
              <a:gd name="connsiteY1-794" fmla="*/ 2996415 h 6872358"/>
              <a:gd name="connsiteX2-795" fmla="*/ 4461783 w 6530202"/>
              <a:gd name="connsiteY2-796" fmla="*/ 2992901 h 6872358"/>
              <a:gd name="connsiteX3-797" fmla="*/ 5096914 w 6530202"/>
              <a:gd name="connsiteY3-798" fmla="*/ 0 h 6872358"/>
              <a:gd name="connsiteX4-799" fmla="*/ 6530202 w 6530202"/>
              <a:gd name="connsiteY4-800" fmla="*/ 1 h 6872358"/>
              <a:gd name="connsiteX5-801" fmla="*/ 6530202 w 6530202"/>
              <a:gd name="connsiteY5-802" fmla="*/ 6858001 h 6872358"/>
              <a:gd name="connsiteX6-803" fmla="*/ 2459478 w 6530202"/>
              <a:gd name="connsiteY6-804" fmla="*/ 6872358 h 6872358"/>
              <a:gd name="connsiteX0-805" fmla="*/ 2377336 w 6448060"/>
              <a:gd name="connsiteY0-806" fmla="*/ 6872358 h 6872358"/>
              <a:gd name="connsiteX1-807" fmla="*/ 399886 w 6448060"/>
              <a:gd name="connsiteY1-808" fmla="*/ 2996415 h 6872358"/>
              <a:gd name="connsiteX2-809" fmla="*/ 4379641 w 6448060"/>
              <a:gd name="connsiteY2-810" fmla="*/ 2992901 h 6872358"/>
              <a:gd name="connsiteX3-811" fmla="*/ 5014772 w 6448060"/>
              <a:gd name="connsiteY3-812" fmla="*/ 0 h 6872358"/>
              <a:gd name="connsiteX4-813" fmla="*/ 6448060 w 6448060"/>
              <a:gd name="connsiteY4-814" fmla="*/ 1 h 6872358"/>
              <a:gd name="connsiteX5-815" fmla="*/ 6448060 w 6448060"/>
              <a:gd name="connsiteY5-816" fmla="*/ 6858001 h 6872358"/>
              <a:gd name="connsiteX6-817" fmla="*/ 2377336 w 6448060"/>
              <a:gd name="connsiteY6-818" fmla="*/ 6872358 h 6872358"/>
              <a:gd name="connsiteX0-819" fmla="*/ 2297887 w 6368611"/>
              <a:gd name="connsiteY0-820" fmla="*/ 6872358 h 6872358"/>
              <a:gd name="connsiteX1-821" fmla="*/ 416345 w 6368611"/>
              <a:gd name="connsiteY1-822" fmla="*/ 2883873 h 6872358"/>
              <a:gd name="connsiteX2-823" fmla="*/ 4300192 w 6368611"/>
              <a:gd name="connsiteY2-824" fmla="*/ 2992901 h 6872358"/>
              <a:gd name="connsiteX3-825" fmla="*/ 4935323 w 6368611"/>
              <a:gd name="connsiteY3-826" fmla="*/ 0 h 6872358"/>
              <a:gd name="connsiteX4-827" fmla="*/ 6368611 w 6368611"/>
              <a:gd name="connsiteY4-828" fmla="*/ 1 h 6872358"/>
              <a:gd name="connsiteX5-829" fmla="*/ 6368611 w 6368611"/>
              <a:gd name="connsiteY5-830" fmla="*/ 6858001 h 6872358"/>
              <a:gd name="connsiteX6-831" fmla="*/ 2297887 w 6368611"/>
              <a:gd name="connsiteY6-832" fmla="*/ 6872358 h 6872358"/>
              <a:gd name="connsiteX0-833" fmla="*/ 2297887 w 6368611"/>
              <a:gd name="connsiteY0-834" fmla="*/ 6872358 h 6872358"/>
              <a:gd name="connsiteX1-835" fmla="*/ 416345 w 6368611"/>
              <a:gd name="connsiteY1-836" fmla="*/ 2883873 h 6872358"/>
              <a:gd name="connsiteX2-837" fmla="*/ 4300192 w 6368611"/>
              <a:gd name="connsiteY2-838" fmla="*/ 2992901 h 6872358"/>
              <a:gd name="connsiteX3-839" fmla="*/ 4935323 w 6368611"/>
              <a:gd name="connsiteY3-840" fmla="*/ 0 h 6872358"/>
              <a:gd name="connsiteX4-841" fmla="*/ 6368611 w 6368611"/>
              <a:gd name="connsiteY4-842" fmla="*/ 1 h 6872358"/>
              <a:gd name="connsiteX5-843" fmla="*/ 6368611 w 6368611"/>
              <a:gd name="connsiteY5-844" fmla="*/ 6858001 h 6872358"/>
              <a:gd name="connsiteX6-845" fmla="*/ 2297887 w 6368611"/>
              <a:gd name="connsiteY6-846" fmla="*/ 6872358 h 6872358"/>
            </a:gdLst>
            <a:ahLst/>
            <a:cxnLst>
              <a:cxn ang="0">
                <a:pos x="connsiteX0-833" y="connsiteY0-834"/>
              </a:cxn>
              <a:cxn ang="0">
                <a:pos x="connsiteX1-835" y="connsiteY1-836"/>
              </a:cxn>
              <a:cxn ang="0">
                <a:pos x="connsiteX2-837" y="connsiteY2-838"/>
              </a:cxn>
              <a:cxn ang="0">
                <a:pos x="connsiteX3-839" y="connsiteY3-840"/>
              </a:cxn>
              <a:cxn ang="0">
                <a:pos x="connsiteX4-841" y="connsiteY4-842"/>
              </a:cxn>
              <a:cxn ang="0">
                <a:pos x="connsiteX5-843" y="connsiteY5-844"/>
              </a:cxn>
              <a:cxn ang="0">
                <a:pos x="connsiteX6-845" y="connsiteY6-846"/>
              </a:cxn>
            </a:cxnLst>
            <a:rect l="l" t="t" r="r" b="b"/>
            <a:pathLst>
              <a:path w="6368611" h="6872358">
                <a:moveTo>
                  <a:pt x="2297887" y="6872358"/>
                </a:moveTo>
                <a:cubicBezTo>
                  <a:pt x="466895" y="6504253"/>
                  <a:pt x="-652667" y="4684001"/>
                  <a:pt x="416345" y="2883873"/>
                </a:cubicBezTo>
                <a:cubicBezTo>
                  <a:pt x="1485357" y="1083745"/>
                  <a:pt x="3291275" y="3375072"/>
                  <a:pt x="4300192" y="2992901"/>
                </a:cubicBezTo>
                <a:cubicBezTo>
                  <a:pt x="5309109" y="2610730"/>
                  <a:pt x="5649665" y="318867"/>
                  <a:pt x="4935323" y="0"/>
                </a:cubicBezTo>
                <a:lnTo>
                  <a:pt x="6368611" y="1"/>
                </a:lnTo>
                <a:lnTo>
                  <a:pt x="6368611" y="6858001"/>
                </a:lnTo>
                <a:lnTo>
                  <a:pt x="2297887" y="6872358"/>
                </a:lnTo>
                <a:close/>
              </a:path>
            </a:pathLst>
          </a:custGeom>
          <a:solidFill>
            <a:srgbClr val="CDE5F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 smtClean="0"/>
          </a:p>
        </p:txBody>
      </p:sp>
      <p:sp>
        <p:nvSpPr>
          <p:cNvPr id="14" name="文本框 13"/>
          <p:cNvSpPr txBox="1"/>
          <p:nvPr/>
        </p:nvSpPr>
        <p:spPr>
          <a:xfrm>
            <a:off x="729962" y="2125944"/>
            <a:ext cx="25154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PART 03</a:t>
            </a:r>
            <a:endParaRPr lang="zh-CN" altLang="en-US" sz="4400" b="1" dirty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46406" y="2909495"/>
            <a:ext cx="44935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spc="300" dirty="0" smtClean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工作不足之处</a:t>
            </a:r>
            <a:endParaRPr lang="zh-CN" altLang="en-US" sz="5400" b="1" spc="300" dirty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41" t="15385" r="6657" b="43385"/>
          <a:stretch>
            <a:fillRect/>
          </a:stretch>
        </p:blipFill>
        <p:spPr>
          <a:xfrm>
            <a:off x="5302417" y="1308438"/>
            <a:ext cx="5565759" cy="4529223"/>
          </a:xfrm>
          <a:prstGeom prst="rect">
            <a:avLst/>
          </a:prstGeom>
        </p:spPr>
      </p:pic>
      <p:sp>
        <p:nvSpPr>
          <p:cNvPr id="18" name="椭圆 17"/>
          <p:cNvSpPr/>
          <p:nvPr/>
        </p:nvSpPr>
        <p:spPr>
          <a:xfrm rot="20354124">
            <a:off x="592305" y="1856935"/>
            <a:ext cx="748487" cy="748487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 rot="20354124">
            <a:off x="688114" y="1760979"/>
            <a:ext cx="288064" cy="288064"/>
          </a:xfrm>
          <a:prstGeom prst="ellipse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0"/>
                  <a:lumOff val="100000"/>
                </a:schemeClr>
              </a:gs>
              <a:gs pos="80000">
                <a:srgbClr val="486FCA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5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8.33333E-7 -2.22222E-6 L -0.11029 -2.22222E-6 " pathEditMode="relative" rAng="0" ptsTypes="AA">
                                      <p:cBhvr>
                                        <p:cTn id="17" dur="12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21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1" presetClass="entr" presetSubtype="0" fill="hold" grpId="0" nodeType="withEffect">
                                  <p:stCondLst>
                                    <p:cond delay="2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4" grpId="1"/>
      <p:bldP spid="15" grpId="0"/>
      <p:bldP spid="18" grpId="0" animBg="1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"/>
          <p:cNvGrpSpPr/>
          <p:nvPr/>
        </p:nvGrpSpPr>
        <p:grpSpPr>
          <a:xfrm>
            <a:off x="3773351" y="3533629"/>
            <a:ext cx="2164504" cy="2164504"/>
            <a:chOff x="3491707" y="3943186"/>
            <a:chExt cx="2165350" cy="2165350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5" name="Freeform 7"/>
            <p:cNvSpPr/>
            <p:nvPr/>
          </p:nvSpPr>
          <p:spPr bwMode="auto">
            <a:xfrm>
              <a:off x="3491707" y="3943186"/>
              <a:ext cx="2165350" cy="2165350"/>
            </a:xfrm>
            <a:custGeom>
              <a:avLst/>
              <a:gdLst>
                <a:gd name="T0" fmla="*/ 814 w 1143"/>
                <a:gd name="T1" fmla="*/ 656 h 1143"/>
                <a:gd name="T2" fmla="*/ 866 w 1143"/>
                <a:gd name="T3" fmla="*/ 781 h 1143"/>
                <a:gd name="T4" fmla="*/ 969 w 1143"/>
                <a:gd name="T5" fmla="*/ 745 h 1143"/>
                <a:gd name="T6" fmla="*/ 1143 w 1143"/>
                <a:gd name="T7" fmla="*/ 572 h 1143"/>
                <a:gd name="T8" fmla="*/ 968 w 1143"/>
                <a:gd name="T9" fmla="*/ 397 h 1143"/>
                <a:gd name="T10" fmla="*/ 932 w 1143"/>
                <a:gd name="T11" fmla="*/ 294 h 1143"/>
                <a:gd name="T12" fmla="*/ 1057 w 1143"/>
                <a:gd name="T13" fmla="*/ 243 h 1143"/>
                <a:gd name="T14" fmla="*/ 896 w 1143"/>
                <a:gd name="T15" fmla="*/ 83 h 1143"/>
                <a:gd name="T16" fmla="*/ 845 w 1143"/>
                <a:gd name="T17" fmla="*/ 207 h 1143"/>
                <a:gd name="T18" fmla="*/ 743 w 1143"/>
                <a:gd name="T19" fmla="*/ 172 h 1143"/>
                <a:gd name="T20" fmla="*/ 571 w 1143"/>
                <a:gd name="T21" fmla="*/ 0 h 1143"/>
                <a:gd name="T22" fmla="*/ 0 w 1143"/>
                <a:gd name="T23" fmla="*/ 572 h 1143"/>
                <a:gd name="T24" fmla="*/ 184 w 1143"/>
                <a:gd name="T25" fmla="*/ 755 h 1143"/>
                <a:gd name="T26" fmla="*/ 227 w 1143"/>
                <a:gd name="T27" fmla="*/ 798 h 1143"/>
                <a:gd name="T28" fmla="*/ 384 w 1143"/>
                <a:gd name="T29" fmla="*/ 956 h 1143"/>
                <a:gd name="T30" fmla="*/ 396 w 1143"/>
                <a:gd name="T31" fmla="*/ 969 h 1143"/>
                <a:gd name="T32" fmla="*/ 571 w 1143"/>
                <a:gd name="T33" fmla="*/ 1143 h 1143"/>
                <a:gd name="T34" fmla="*/ 571 w 1143"/>
                <a:gd name="T35" fmla="*/ 1143 h 1143"/>
                <a:gd name="T36" fmla="*/ 745 w 1143"/>
                <a:gd name="T37" fmla="*/ 970 h 1143"/>
                <a:gd name="T38" fmla="*/ 765 w 1143"/>
                <a:gd name="T39" fmla="*/ 949 h 1143"/>
                <a:gd name="T40" fmla="*/ 764 w 1143"/>
                <a:gd name="T41" fmla="*/ 949 h 1143"/>
                <a:gd name="T42" fmla="*/ 780 w 1143"/>
                <a:gd name="T43" fmla="*/ 867 h 1143"/>
                <a:gd name="T44" fmla="*/ 655 w 1143"/>
                <a:gd name="T45" fmla="*/ 815 h 1143"/>
                <a:gd name="T46" fmla="*/ 814 w 1143"/>
                <a:gd name="T47" fmla="*/ 656 h 1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43" h="1143">
                  <a:moveTo>
                    <a:pt x="814" y="656"/>
                  </a:moveTo>
                  <a:cubicBezTo>
                    <a:pt x="871" y="697"/>
                    <a:pt x="847" y="730"/>
                    <a:pt x="866" y="781"/>
                  </a:cubicBezTo>
                  <a:cubicBezTo>
                    <a:pt x="877" y="807"/>
                    <a:pt x="907" y="808"/>
                    <a:pt x="969" y="745"/>
                  </a:cubicBezTo>
                  <a:cubicBezTo>
                    <a:pt x="1143" y="572"/>
                    <a:pt x="1143" y="572"/>
                    <a:pt x="1143" y="572"/>
                  </a:cubicBezTo>
                  <a:cubicBezTo>
                    <a:pt x="968" y="397"/>
                    <a:pt x="968" y="397"/>
                    <a:pt x="968" y="397"/>
                  </a:cubicBezTo>
                  <a:cubicBezTo>
                    <a:pt x="905" y="334"/>
                    <a:pt x="905" y="304"/>
                    <a:pt x="932" y="294"/>
                  </a:cubicBezTo>
                  <a:cubicBezTo>
                    <a:pt x="983" y="275"/>
                    <a:pt x="1016" y="300"/>
                    <a:pt x="1057" y="243"/>
                  </a:cubicBezTo>
                  <a:cubicBezTo>
                    <a:pt x="1127" y="147"/>
                    <a:pt x="993" y="12"/>
                    <a:pt x="896" y="83"/>
                  </a:cubicBezTo>
                  <a:cubicBezTo>
                    <a:pt x="840" y="124"/>
                    <a:pt x="864" y="157"/>
                    <a:pt x="845" y="207"/>
                  </a:cubicBezTo>
                  <a:cubicBezTo>
                    <a:pt x="835" y="234"/>
                    <a:pt x="805" y="234"/>
                    <a:pt x="743" y="172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0" y="572"/>
                    <a:pt x="0" y="572"/>
                    <a:pt x="0" y="572"/>
                  </a:cubicBezTo>
                  <a:cubicBezTo>
                    <a:pt x="184" y="755"/>
                    <a:pt x="184" y="755"/>
                    <a:pt x="184" y="755"/>
                  </a:cubicBezTo>
                  <a:cubicBezTo>
                    <a:pt x="227" y="798"/>
                    <a:pt x="227" y="798"/>
                    <a:pt x="227" y="798"/>
                  </a:cubicBezTo>
                  <a:cubicBezTo>
                    <a:pt x="384" y="956"/>
                    <a:pt x="384" y="956"/>
                    <a:pt x="384" y="956"/>
                  </a:cubicBezTo>
                  <a:cubicBezTo>
                    <a:pt x="388" y="960"/>
                    <a:pt x="392" y="964"/>
                    <a:pt x="396" y="969"/>
                  </a:cubicBezTo>
                  <a:cubicBezTo>
                    <a:pt x="571" y="1143"/>
                    <a:pt x="571" y="1143"/>
                    <a:pt x="571" y="1143"/>
                  </a:cubicBezTo>
                  <a:cubicBezTo>
                    <a:pt x="571" y="1143"/>
                    <a:pt x="571" y="1143"/>
                    <a:pt x="571" y="1143"/>
                  </a:cubicBezTo>
                  <a:cubicBezTo>
                    <a:pt x="745" y="970"/>
                    <a:pt x="745" y="970"/>
                    <a:pt x="745" y="970"/>
                  </a:cubicBezTo>
                  <a:cubicBezTo>
                    <a:pt x="765" y="949"/>
                    <a:pt x="765" y="949"/>
                    <a:pt x="765" y="949"/>
                  </a:cubicBezTo>
                  <a:cubicBezTo>
                    <a:pt x="764" y="949"/>
                    <a:pt x="764" y="949"/>
                    <a:pt x="764" y="949"/>
                  </a:cubicBezTo>
                  <a:cubicBezTo>
                    <a:pt x="807" y="900"/>
                    <a:pt x="804" y="876"/>
                    <a:pt x="780" y="867"/>
                  </a:cubicBezTo>
                  <a:cubicBezTo>
                    <a:pt x="729" y="848"/>
                    <a:pt x="697" y="872"/>
                    <a:pt x="655" y="815"/>
                  </a:cubicBezTo>
                  <a:cubicBezTo>
                    <a:pt x="584" y="718"/>
                    <a:pt x="717" y="585"/>
                    <a:pt x="814" y="656"/>
                  </a:cubicBezTo>
                  <a:close/>
                </a:path>
              </a:pathLst>
            </a:custGeom>
            <a:solidFill>
              <a:srgbClr val="9FB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  <a:defRPr/>
              </a:pPr>
              <a:endParaRPr lang="id-ID" sz="1800" kern="0" dirty="0">
                <a:solidFill>
                  <a:prstClr val="white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6" name="Group 28"/>
            <p:cNvGrpSpPr/>
            <p:nvPr/>
          </p:nvGrpSpPr>
          <p:grpSpPr>
            <a:xfrm>
              <a:off x="4443449" y="4851084"/>
              <a:ext cx="261866" cy="349554"/>
              <a:chOff x="2639219" y="3510757"/>
              <a:chExt cx="348456" cy="465138"/>
            </a:xfrm>
            <a:solidFill>
              <a:sysClr val="window" lastClr="FFFFFF"/>
            </a:solidFill>
          </p:grpSpPr>
          <p:sp>
            <p:nvSpPr>
              <p:cNvPr id="7" name="AutoShape 115"/>
              <p:cNvSpPr/>
              <p:nvPr/>
            </p:nvSpPr>
            <p:spPr bwMode="auto">
              <a:xfrm>
                <a:off x="2639219" y="3510757"/>
                <a:ext cx="348456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6200000" rotWithShape="0">
                  <a:prstClr val="black">
                    <a:alpha val="7000"/>
                  </a:prstClr>
                </a:outerShdw>
              </a:effectLst>
            </p:spPr>
            <p:txBody>
              <a:bodyPr rtlCol="0" anchor="ctr"/>
              <a:lstStyle/>
              <a:p>
                <a:pPr algn="ctr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buNone/>
                  <a:defRPr/>
                </a:pPr>
                <a:endParaRPr lang="en-US" sz="1800" kern="0" dirty="0">
                  <a:solidFill>
                    <a:prstClr val="white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8" name="AutoShape 116"/>
              <p:cNvSpPr/>
              <p:nvPr/>
            </p:nvSpPr>
            <p:spPr bwMode="auto">
              <a:xfrm>
                <a:off x="2784475" y="3786982"/>
                <a:ext cx="57944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solidFill>
                <a:srgbClr val="BEDA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6200000" rotWithShape="0">
                  <a:prstClr val="black">
                    <a:alpha val="7000"/>
                  </a:prstClr>
                </a:outerShdw>
              </a:effectLst>
            </p:spPr>
            <p:txBody>
              <a:bodyPr rtlCol="0" anchor="ctr"/>
              <a:lstStyle/>
              <a:p>
                <a:pPr algn="ctr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buNone/>
                  <a:defRPr/>
                </a:pPr>
                <a:endParaRPr lang="en-US" sz="1800" kern="0" dirty="0">
                  <a:solidFill>
                    <a:prstClr val="white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9" name="Group 13"/>
          <p:cNvGrpSpPr/>
          <p:nvPr/>
        </p:nvGrpSpPr>
        <p:grpSpPr>
          <a:xfrm>
            <a:off x="6815399" y="3619322"/>
            <a:ext cx="2164504" cy="2162918"/>
            <a:chOff x="6534944" y="4028911"/>
            <a:chExt cx="2165350" cy="2163763"/>
          </a:xfrm>
          <a:solidFill>
            <a:sysClr val="windowText" lastClr="000000">
              <a:lumMod val="50000"/>
              <a:lumOff val="50000"/>
            </a:sysClr>
          </a:solidFill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0" name="Freeform 5"/>
            <p:cNvSpPr/>
            <p:nvPr/>
          </p:nvSpPr>
          <p:spPr bwMode="auto">
            <a:xfrm>
              <a:off x="6534944" y="4028911"/>
              <a:ext cx="2165350" cy="2163763"/>
            </a:xfrm>
            <a:custGeom>
              <a:avLst/>
              <a:gdLst>
                <a:gd name="T0" fmla="*/ 328 w 1143"/>
                <a:gd name="T1" fmla="*/ 487 h 1143"/>
                <a:gd name="T2" fmla="*/ 276 w 1143"/>
                <a:gd name="T3" fmla="*/ 363 h 1143"/>
                <a:gd name="T4" fmla="*/ 174 w 1143"/>
                <a:gd name="T5" fmla="*/ 398 h 1143"/>
                <a:gd name="T6" fmla="*/ 0 w 1143"/>
                <a:gd name="T7" fmla="*/ 572 h 1143"/>
                <a:gd name="T8" fmla="*/ 175 w 1143"/>
                <a:gd name="T9" fmla="*/ 746 h 1143"/>
                <a:gd name="T10" fmla="*/ 211 w 1143"/>
                <a:gd name="T11" fmla="*/ 849 h 1143"/>
                <a:gd name="T12" fmla="*/ 86 w 1143"/>
                <a:gd name="T13" fmla="*/ 900 h 1143"/>
                <a:gd name="T14" fmla="*/ 246 w 1143"/>
                <a:gd name="T15" fmla="*/ 1060 h 1143"/>
                <a:gd name="T16" fmla="*/ 298 w 1143"/>
                <a:gd name="T17" fmla="*/ 936 h 1143"/>
                <a:gd name="T18" fmla="*/ 400 w 1143"/>
                <a:gd name="T19" fmla="*/ 972 h 1143"/>
                <a:gd name="T20" fmla="*/ 572 w 1143"/>
                <a:gd name="T21" fmla="*/ 1143 h 1143"/>
                <a:gd name="T22" fmla="*/ 1143 w 1143"/>
                <a:gd name="T23" fmla="*/ 572 h 1143"/>
                <a:gd name="T24" fmla="*/ 959 w 1143"/>
                <a:gd name="T25" fmla="*/ 388 h 1143"/>
                <a:gd name="T26" fmla="*/ 916 w 1143"/>
                <a:gd name="T27" fmla="*/ 345 h 1143"/>
                <a:gd name="T28" fmla="*/ 759 w 1143"/>
                <a:gd name="T29" fmla="*/ 187 h 1143"/>
                <a:gd name="T30" fmla="*/ 746 w 1143"/>
                <a:gd name="T31" fmla="*/ 175 h 1143"/>
                <a:gd name="T32" fmla="*/ 572 w 1143"/>
                <a:gd name="T33" fmla="*/ 0 h 1143"/>
                <a:gd name="T34" fmla="*/ 572 w 1143"/>
                <a:gd name="T35" fmla="*/ 0 h 1143"/>
                <a:gd name="T36" fmla="*/ 398 w 1143"/>
                <a:gd name="T37" fmla="*/ 174 h 1143"/>
                <a:gd name="T38" fmla="*/ 378 w 1143"/>
                <a:gd name="T39" fmla="*/ 194 h 1143"/>
                <a:gd name="T40" fmla="*/ 379 w 1143"/>
                <a:gd name="T41" fmla="*/ 194 h 1143"/>
                <a:gd name="T42" fmla="*/ 363 w 1143"/>
                <a:gd name="T43" fmla="*/ 276 h 1143"/>
                <a:gd name="T44" fmla="*/ 488 w 1143"/>
                <a:gd name="T45" fmla="*/ 328 h 1143"/>
                <a:gd name="T46" fmla="*/ 328 w 1143"/>
                <a:gd name="T47" fmla="*/ 487 h 1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43" h="1143">
                  <a:moveTo>
                    <a:pt x="328" y="487"/>
                  </a:moveTo>
                  <a:cubicBezTo>
                    <a:pt x="272" y="446"/>
                    <a:pt x="296" y="413"/>
                    <a:pt x="276" y="363"/>
                  </a:cubicBezTo>
                  <a:cubicBezTo>
                    <a:pt x="266" y="336"/>
                    <a:pt x="236" y="336"/>
                    <a:pt x="174" y="398"/>
                  </a:cubicBezTo>
                  <a:cubicBezTo>
                    <a:pt x="0" y="572"/>
                    <a:pt x="0" y="572"/>
                    <a:pt x="0" y="572"/>
                  </a:cubicBezTo>
                  <a:cubicBezTo>
                    <a:pt x="175" y="746"/>
                    <a:pt x="175" y="746"/>
                    <a:pt x="175" y="746"/>
                  </a:cubicBezTo>
                  <a:cubicBezTo>
                    <a:pt x="238" y="809"/>
                    <a:pt x="237" y="839"/>
                    <a:pt x="211" y="849"/>
                  </a:cubicBezTo>
                  <a:cubicBezTo>
                    <a:pt x="160" y="868"/>
                    <a:pt x="127" y="844"/>
                    <a:pt x="86" y="900"/>
                  </a:cubicBezTo>
                  <a:cubicBezTo>
                    <a:pt x="16" y="997"/>
                    <a:pt x="150" y="1131"/>
                    <a:pt x="246" y="1060"/>
                  </a:cubicBezTo>
                  <a:cubicBezTo>
                    <a:pt x="303" y="1019"/>
                    <a:pt x="279" y="986"/>
                    <a:pt x="298" y="936"/>
                  </a:cubicBezTo>
                  <a:cubicBezTo>
                    <a:pt x="308" y="909"/>
                    <a:pt x="338" y="909"/>
                    <a:pt x="400" y="972"/>
                  </a:cubicBezTo>
                  <a:cubicBezTo>
                    <a:pt x="572" y="1143"/>
                    <a:pt x="572" y="1143"/>
                    <a:pt x="572" y="1143"/>
                  </a:cubicBezTo>
                  <a:cubicBezTo>
                    <a:pt x="1143" y="572"/>
                    <a:pt x="1143" y="572"/>
                    <a:pt x="1143" y="572"/>
                  </a:cubicBezTo>
                  <a:cubicBezTo>
                    <a:pt x="959" y="388"/>
                    <a:pt x="959" y="388"/>
                    <a:pt x="959" y="388"/>
                  </a:cubicBezTo>
                  <a:cubicBezTo>
                    <a:pt x="916" y="345"/>
                    <a:pt x="916" y="345"/>
                    <a:pt x="916" y="345"/>
                  </a:cubicBezTo>
                  <a:cubicBezTo>
                    <a:pt x="759" y="187"/>
                    <a:pt x="759" y="187"/>
                    <a:pt x="759" y="187"/>
                  </a:cubicBezTo>
                  <a:cubicBezTo>
                    <a:pt x="755" y="183"/>
                    <a:pt x="751" y="179"/>
                    <a:pt x="746" y="175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398" y="174"/>
                    <a:pt x="398" y="174"/>
                    <a:pt x="398" y="174"/>
                  </a:cubicBezTo>
                  <a:cubicBezTo>
                    <a:pt x="378" y="194"/>
                    <a:pt x="378" y="194"/>
                    <a:pt x="378" y="194"/>
                  </a:cubicBezTo>
                  <a:cubicBezTo>
                    <a:pt x="379" y="194"/>
                    <a:pt x="379" y="194"/>
                    <a:pt x="379" y="194"/>
                  </a:cubicBezTo>
                  <a:cubicBezTo>
                    <a:pt x="336" y="243"/>
                    <a:pt x="339" y="267"/>
                    <a:pt x="363" y="276"/>
                  </a:cubicBezTo>
                  <a:cubicBezTo>
                    <a:pt x="413" y="295"/>
                    <a:pt x="446" y="272"/>
                    <a:pt x="488" y="328"/>
                  </a:cubicBezTo>
                  <a:cubicBezTo>
                    <a:pt x="559" y="425"/>
                    <a:pt x="425" y="558"/>
                    <a:pt x="328" y="487"/>
                  </a:cubicBezTo>
                  <a:close/>
                </a:path>
              </a:pathLst>
            </a:custGeom>
            <a:solidFill>
              <a:srgbClr val="F9ADD2"/>
            </a:solidFill>
            <a:ln>
              <a:noFill/>
            </a:ln>
          </p:spPr>
          <p:txBody>
            <a:bodyPr vert="horz" wrap="square" lIns="91404" tIns="45702" rIns="91404" bIns="45702" numCol="1" anchor="t" anchorCtr="0" compatLnSpc="1"/>
            <a:lstStyle/>
            <a:p>
              <a:pPr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  <a:defRPr/>
              </a:pPr>
              <a:endParaRPr lang="id-ID" sz="1800" kern="0" dirty="0">
                <a:solidFill>
                  <a:prstClr val="black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sp>
          <p:nvSpPr>
            <p:cNvPr id="11" name="Freeform 28"/>
            <p:cNvSpPr>
              <a:spLocks noEditPoints="1"/>
            </p:cNvSpPr>
            <p:nvPr/>
          </p:nvSpPr>
          <p:spPr bwMode="auto">
            <a:xfrm>
              <a:off x="7469193" y="4962366"/>
              <a:ext cx="296852" cy="296852"/>
            </a:xfrm>
            <a:custGeom>
              <a:avLst/>
              <a:gdLst>
                <a:gd name="T0" fmla="*/ 114 w 128"/>
                <a:gd name="T1" fmla="*/ 29 h 128"/>
                <a:gd name="T2" fmla="*/ 112 w 128"/>
                <a:gd name="T3" fmla="*/ 8 h 128"/>
                <a:gd name="T4" fmla="*/ 24 w 128"/>
                <a:gd name="T5" fmla="*/ 0 h 128"/>
                <a:gd name="T6" fmla="*/ 16 w 128"/>
                <a:gd name="T7" fmla="*/ 27 h 128"/>
                <a:gd name="T8" fmla="*/ 2 w 128"/>
                <a:gd name="T9" fmla="*/ 45 h 128"/>
                <a:gd name="T10" fmla="*/ 0 w 128"/>
                <a:gd name="T11" fmla="*/ 56 h 128"/>
                <a:gd name="T12" fmla="*/ 12 w 128"/>
                <a:gd name="T13" fmla="*/ 68 h 128"/>
                <a:gd name="T14" fmla="*/ 20 w 128"/>
                <a:gd name="T15" fmla="*/ 128 h 128"/>
                <a:gd name="T16" fmla="*/ 116 w 128"/>
                <a:gd name="T17" fmla="*/ 120 h 128"/>
                <a:gd name="T18" fmla="*/ 116 w 128"/>
                <a:gd name="T19" fmla="*/ 68 h 128"/>
                <a:gd name="T20" fmla="*/ 128 w 128"/>
                <a:gd name="T21" fmla="*/ 52 h 128"/>
                <a:gd name="T22" fmla="*/ 104 w 128"/>
                <a:gd name="T23" fmla="*/ 8 h 128"/>
                <a:gd name="T24" fmla="*/ 24 w 128"/>
                <a:gd name="T25" fmla="*/ 24 h 128"/>
                <a:gd name="T26" fmla="*/ 24 w 128"/>
                <a:gd name="T27" fmla="*/ 8 h 128"/>
                <a:gd name="T28" fmla="*/ 41 w 128"/>
                <a:gd name="T29" fmla="*/ 60 h 128"/>
                <a:gd name="T30" fmla="*/ 40 w 128"/>
                <a:gd name="T31" fmla="*/ 32 h 128"/>
                <a:gd name="T32" fmla="*/ 41 w 128"/>
                <a:gd name="T33" fmla="*/ 60 h 128"/>
                <a:gd name="T34" fmla="*/ 62 w 128"/>
                <a:gd name="T35" fmla="*/ 32 h 128"/>
                <a:gd name="T36" fmla="*/ 45 w 128"/>
                <a:gd name="T37" fmla="*/ 60 h 128"/>
                <a:gd name="T38" fmla="*/ 66 w 128"/>
                <a:gd name="T39" fmla="*/ 32 h 128"/>
                <a:gd name="T40" fmla="*/ 83 w 128"/>
                <a:gd name="T41" fmla="*/ 60 h 128"/>
                <a:gd name="T42" fmla="*/ 66 w 128"/>
                <a:gd name="T43" fmla="*/ 32 h 128"/>
                <a:gd name="T44" fmla="*/ 88 w 128"/>
                <a:gd name="T45" fmla="*/ 32 h 128"/>
                <a:gd name="T46" fmla="*/ 87 w 128"/>
                <a:gd name="T47" fmla="*/ 60 h 128"/>
                <a:gd name="T48" fmla="*/ 8 w 128"/>
                <a:gd name="T49" fmla="*/ 56 h 128"/>
                <a:gd name="T50" fmla="*/ 9 w 128"/>
                <a:gd name="T51" fmla="*/ 50 h 128"/>
                <a:gd name="T52" fmla="*/ 24 w 128"/>
                <a:gd name="T53" fmla="*/ 32 h 128"/>
                <a:gd name="T54" fmla="*/ 19 w 128"/>
                <a:gd name="T55" fmla="*/ 60 h 128"/>
                <a:gd name="T56" fmla="*/ 8 w 128"/>
                <a:gd name="T57" fmla="*/ 56 h 128"/>
                <a:gd name="T58" fmla="*/ 50 w 128"/>
                <a:gd name="T59" fmla="*/ 120 h 128"/>
                <a:gd name="T60" fmla="*/ 80 w 128"/>
                <a:gd name="T61" fmla="*/ 80 h 128"/>
                <a:gd name="T62" fmla="*/ 108 w 128"/>
                <a:gd name="T63" fmla="*/ 120 h 128"/>
                <a:gd name="T64" fmla="*/ 84 w 128"/>
                <a:gd name="T65" fmla="*/ 80 h 128"/>
                <a:gd name="T66" fmla="*/ 50 w 128"/>
                <a:gd name="T67" fmla="*/ 76 h 128"/>
                <a:gd name="T68" fmla="*/ 46 w 128"/>
                <a:gd name="T69" fmla="*/ 120 h 128"/>
                <a:gd name="T70" fmla="*/ 20 w 128"/>
                <a:gd name="T71" fmla="*/ 68 h 128"/>
                <a:gd name="T72" fmla="*/ 108 w 128"/>
                <a:gd name="T73" fmla="*/ 120 h 128"/>
                <a:gd name="T74" fmla="*/ 116 w 128"/>
                <a:gd name="T75" fmla="*/ 60 h 128"/>
                <a:gd name="T76" fmla="*/ 93 w 128"/>
                <a:gd name="T77" fmla="*/ 32 h 128"/>
                <a:gd name="T78" fmla="*/ 104 w 128"/>
                <a:gd name="T79" fmla="*/ 32 h 128"/>
                <a:gd name="T80" fmla="*/ 119 w 128"/>
                <a:gd name="T81" fmla="*/ 50 h 128"/>
                <a:gd name="T82" fmla="*/ 120 w 128"/>
                <a:gd name="T83" fmla="*/ 5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8" h="128">
                  <a:moveTo>
                    <a:pt x="126" y="45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3" y="28"/>
                    <a:pt x="113" y="28"/>
                    <a:pt x="112" y="27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4"/>
                    <a:pt x="108" y="0"/>
                    <a:pt x="10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16" y="4"/>
                    <a:pt x="16" y="8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8"/>
                    <a:pt x="15" y="28"/>
                    <a:pt x="14" y="29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1" y="47"/>
                    <a:pt x="0" y="49"/>
                    <a:pt x="0" y="5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3"/>
                    <a:pt x="5" y="68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120"/>
                    <a:pt x="12" y="120"/>
                    <a:pt x="12" y="120"/>
                  </a:cubicBezTo>
                  <a:cubicBezTo>
                    <a:pt x="12" y="124"/>
                    <a:pt x="16" y="128"/>
                    <a:pt x="20" y="128"/>
                  </a:cubicBezTo>
                  <a:cubicBezTo>
                    <a:pt x="108" y="128"/>
                    <a:pt x="108" y="128"/>
                    <a:pt x="108" y="128"/>
                  </a:cubicBezTo>
                  <a:cubicBezTo>
                    <a:pt x="112" y="128"/>
                    <a:pt x="116" y="124"/>
                    <a:pt x="116" y="120"/>
                  </a:cubicBezTo>
                  <a:cubicBezTo>
                    <a:pt x="116" y="68"/>
                    <a:pt x="116" y="68"/>
                    <a:pt x="116" y="68"/>
                  </a:cubicBezTo>
                  <a:cubicBezTo>
                    <a:pt x="116" y="68"/>
                    <a:pt x="116" y="68"/>
                    <a:pt x="116" y="68"/>
                  </a:cubicBezTo>
                  <a:cubicBezTo>
                    <a:pt x="123" y="68"/>
                    <a:pt x="128" y="63"/>
                    <a:pt x="128" y="56"/>
                  </a:cubicBezTo>
                  <a:cubicBezTo>
                    <a:pt x="128" y="52"/>
                    <a:pt x="128" y="52"/>
                    <a:pt x="128" y="52"/>
                  </a:cubicBezTo>
                  <a:cubicBezTo>
                    <a:pt x="128" y="49"/>
                    <a:pt x="127" y="47"/>
                    <a:pt x="126" y="45"/>
                  </a:cubicBezTo>
                  <a:close/>
                  <a:moveTo>
                    <a:pt x="104" y="8"/>
                  </a:moveTo>
                  <a:cubicBezTo>
                    <a:pt x="104" y="24"/>
                    <a:pt x="104" y="24"/>
                    <a:pt x="10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8"/>
                    <a:pt x="24" y="8"/>
                    <a:pt x="24" y="8"/>
                  </a:cubicBezTo>
                  <a:lnTo>
                    <a:pt x="104" y="8"/>
                  </a:lnTo>
                  <a:close/>
                  <a:moveTo>
                    <a:pt x="41" y="60"/>
                  </a:moveTo>
                  <a:cubicBezTo>
                    <a:pt x="24" y="60"/>
                    <a:pt x="24" y="60"/>
                    <a:pt x="24" y="60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9" y="32"/>
                    <a:pt x="49" y="32"/>
                    <a:pt x="49" y="32"/>
                  </a:cubicBezTo>
                  <a:lnTo>
                    <a:pt x="41" y="60"/>
                  </a:lnTo>
                  <a:close/>
                  <a:moveTo>
                    <a:pt x="53" y="32"/>
                  </a:moveTo>
                  <a:cubicBezTo>
                    <a:pt x="62" y="32"/>
                    <a:pt x="62" y="32"/>
                    <a:pt x="62" y="32"/>
                  </a:cubicBezTo>
                  <a:cubicBezTo>
                    <a:pt x="62" y="60"/>
                    <a:pt x="62" y="60"/>
                    <a:pt x="62" y="60"/>
                  </a:cubicBezTo>
                  <a:cubicBezTo>
                    <a:pt x="45" y="60"/>
                    <a:pt x="45" y="60"/>
                    <a:pt x="45" y="60"/>
                  </a:cubicBezTo>
                  <a:lnTo>
                    <a:pt x="53" y="32"/>
                  </a:lnTo>
                  <a:close/>
                  <a:moveTo>
                    <a:pt x="66" y="32"/>
                  </a:moveTo>
                  <a:cubicBezTo>
                    <a:pt x="75" y="32"/>
                    <a:pt x="75" y="32"/>
                    <a:pt x="75" y="32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66" y="60"/>
                    <a:pt x="66" y="60"/>
                    <a:pt x="66" y="60"/>
                  </a:cubicBezTo>
                  <a:lnTo>
                    <a:pt x="66" y="32"/>
                  </a:lnTo>
                  <a:close/>
                  <a:moveTo>
                    <a:pt x="79" y="32"/>
                  </a:moveTo>
                  <a:cubicBezTo>
                    <a:pt x="88" y="32"/>
                    <a:pt x="88" y="32"/>
                    <a:pt x="88" y="32"/>
                  </a:cubicBezTo>
                  <a:cubicBezTo>
                    <a:pt x="104" y="60"/>
                    <a:pt x="104" y="60"/>
                    <a:pt x="104" y="60"/>
                  </a:cubicBezTo>
                  <a:cubicBezTo>
                    <a:pt x="87" y="60"/>
                    <a:pt x="87" y="60"/>
                    <a:pt x="87" y="60"/>
                  </a:cubicBezTo>
                  <a:lnTo>
                    <a:pt x="79" y="32"/>
                  </a:lnTo>
                  <a:close/>
                  <a:moveTo>
                    <a:pt x="8" y="56"/>
                  </a:moveTo>
                  <a:cubicBezTo>
                    <a:pt x="8" y="52"/>
                    <a:pt x="8" y="52"/>
                    <a:pt x="8" y="52"/>
                  </a:cubicBezTo>
                  <a:cubicBezTo>
                    <a:pt x="8" y="51"/>
                    <a:pt x="8" y="50"/>
                    <a:pt x="9" y="50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2" y="33"/>
                    <a:pt x="23" y="32"/>
                    <a:pt x="24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0" y="60"/>
                    <a:pt x="8" y="58"/>
                    <a:pt x="8" y="56"/>
                  </a:cubicBezTo>
                  <a:close/>
                  <a:moveTo>
                    <a:pt x="80" y="120"/>
                  </a:moveTo>
                  <a:cubicBezTo>
                    <a:pt x="50" y="120"/>
                    <a:pt x="50" y="120"/>
                    <a:pt x="50" y="12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80" y="80"/>
                    <a:pt x="80" y="80"/>
                    <a:pt x="80" y="80"/>
                  </a:cubicBezTo>
                  <a:lnTo>
                    <a:pt x="80" y="120"/>
                  </a:lnTo>
                  <a:close/>
                  <a:moveTo>
                    <a:pt x="108" y="120"/>
                  </a:moveTo>
                  <a:cubicBezTo>
                    <a:pt x="84" y="120"/>
                    <a:pt x="84" y="120"/>
                    <a:pt x="84" y="120"/>
                  </a:cubicBezTo>
                  <a:cubicBezTo>
                    <a:pt x="84" y="80"/>
                    <a:pt x="84" y="80"/>
                    <a:pt x="84" y="80"/>
                  </a:cubicBezTo>
                  <a:cubicBezTo>
                    <a:pt x="84" y="78"/>
                    <a:pt x="82" y="76"/>
                    <a:pt x="80" y="76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48" y="76"/>
                    <a:pt x="46" y="78"/>
                    <a:pt x="46" y="80"/>
                  </a:cubicBezTo>
                  <a:cubicBezTo>
                    <a:pt x="46" y="120"/>
                    <a:pt x="46" y="120"/>
                    <a:pt x="46" y="120"/>
                  </a:cubicBezTo>
                  <a:cubicBezTo>
                    <a:pt x="20" y="120"/>
                    <a:pt x="20" y="120"/>
                    <a:pt x="20" y="120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08" y="68"/>
                    <a:pt x="108" y="68"/>
                    <a:pt x="108" y="68"/>
                  </a:cubicBezTo>
                  <a:lnTo>
                    <a:pt x="108" y="120"/>
                  </a:lnTo>
                  <a:close/>
                  <a:moveTo>
                    <a:pt x="120" y="56"/>
                  </a:moveTo>
                  <a:cubicBezTo>
                    <a:pt x="120" y="58"/>
                    <a:pt x="118" y="60"/>
                    <a:pt x="116" y="60"/>
                  </a:cubicBezTo>
                  <a:cubicBezTo>
                    <a:pt x="109" y="60"/>
                    <a:pt x="109" y="60"/>
                    <a:pt x="109" y="60"/>
                  </a:cubicBezTo>
                  <a:cubicBezTo>
                    <a:pt x="93" y="32"/>
                    <a:pt x="93" y="32"/>
                    <a:pt x="9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2"/>
                    <a:pt x="106" y="33"/>
                    <a:pt x="107" y="34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0" y="50"/>
                    <a:pt x="120" y="51"/>
                    <a:pt x="120" y="52"/>
                  </a:cubicBezTo>
                  <a:lnTo>
                    <a:pt x="120" y="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04" tIns="45702" rIns="91404" bIns="45702" numCol="1" anchor="t" anchorCtr="0" compatLnSpc="1"/>
            <a:lstStyle/>
            <a:p>
              <a:pPr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  <a:defRPr/>
              </a:pPr>
              <a:endParaRPr lang="id-ID" sz="1800" kern="0" dirty="0">
                <a:solidFill>
                  <a:prstClr val="black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2" name="Group 10"/>
          <p:cNvGrpSpPr/>
          <p:nvPr/>
        </p:nvGrpSpPr>
        <p:grpSpPr>
          <a:xfrm>
            <a:off x="5355469" y="2026094"/>
            <a:ext cx="2012164" cy="2010578"/>
            <a:chOff x="5074444" y="2435061"/>
            <a:chExt cx="2012950" cy="2011363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3" name="Freeform 6"/>
            <p:cNvSpPr/>
            <p:nvPr/>
          </p:nvSpPr>
          <p:spPr bwMode="auto">
            <a:xfrm>
              <a:off x="5074444" y="2435061"/>
              <a:ext cx="2012950" cy="2011363"/>
            </a:xfrm>
            <a:custGeom>
              <a:avLst/>
              <a:gdLst>
                <a:gd name="T0" fmla="*/ 378 w 1062"/>
                <a:gd name="T1" fmla="*/ 908 h 1062"/>
                <a:gd name="T2" fmla="*/ 335 w 1062"/>
                <a:gd name="T3" fmla="*/ 852 h 1062"/>
                <a:gd name="T4" fmla="*/ 372 w 1062"/>
                <a:gd name="T5" fmla="*/ 845 h 1062"/>
                <a:gd name="T6" fmla="*/ 470 w 1062"/>
                <a:gd name="T7" fmla="*/ 791 h 1062"/>
                <a:gd name="T8" fmla="*/ 451 w 1062"/>
                <a:gd name="T9" fmla="*/ 611 h 1062"/>
                <a:gd name="T10" fmla="*/ 271 w 1062"/>
                <a:gd name="T11" fmla="*/ 592 h 1062"/>
                <a:gd name="T12" fmla="*/ 217 w 1062"/>
                <a:gd name="T13" fmla="*/ 690 h 1062"/>
                <a:gd name="T14" fmla="*/ 210 w 1062"/>
                <a:gd name="T15" fmla="*/ 727 h 1062"/>
                <a:gd name="T16" fmla="*/ 173 w 1062"/>
                <a:gd name="T17" fmla="*/ 703 h 1062"/>
                <a:gd name="T18" fmla="*/ 164 w 1062"/>
                <a:gd name="T19" fmla="*/ 694 h 1062"/>
                <a:gd name="T20" fmla="*/ 0 w 1062"/>
                <a:gd name="T21" fmla="*/ 531 h 1062"/>
                <a:gd name="T22" fmla="*/ 155 w 1062"/>
                <a:gd name="T23" fmla="*/ 376 h 1062"/>
                <a:gd name="T24" fmla="*/ 167 w 1062"/>
                <a:gd name="T25" fmla="*/ 365 h 1062"/>
                <a:gd name="T26" fmla="*/ 167 w 1062"/>
                <a:gd name="T27" fmla="*/ 365 h 1062"/>
                <a:gd name="T28" fmla="*/ 532 w 1062"/>
                <a:gd name="T29" fmla="*/ 0 h 1062"/>
                <a:gd name="T30" fmla="*/ 1062 w 1062"/>
                <a:gd name="T31" fmla="*/ 531 h 1062"/>
                <a:gd name="T32" fmla="*/ 911 w 1062"/>
                <a:gd name="T33" fmla="*/ 682 h 1062"/>
                <a:gd name="T34" fmla="*/ 857 w 1062"/>
                <a:gd name="T35" fmla="*/ 753 h 1062"/>
                <a:gd name="T36" fmla="*/ 865 w 1062"/>
                <a:gd name="T37" fmla="*/ 819 h 1062"/>
                <a:gd name="T38" fmla="*/ 886 w 1062"/>
                <a:gd name="T39" fmla="*/ 832 h 1062"/>
                <a:gd name="T40" fmla="*/ 940 w 1062"/>
                <a:gd name="T41" fmla="*/ 843 h 1062"/>
                <a:gd name="T42" fmla="*/ 986 w 1062"/>
                <a:gd name="T43" fmla="*/ 860 h 1062"/>
                <a:gd name="T44" fmla="*/ 997 w 1062"/>
                <a:gd name="T45" fmla="*/ 873 h 1062"/>
                <a:gd name="T46" fmla="*/ 982 w 1062"/>
                <a:gd name="T47" fmla="*/ 979 h 1062"/>
                <a:gd name="T48" fmla="*/ 877 w 1062"/>
                <a:gd name="T49" fmla="*/ 993 h 1062"/>
                <a:gd name="T50" fmla="*/ 864 w 1062"/>
                <a:gd name="T51" fmla="*/ 982 h 1062"/>
                <a:gd name="T52" fmla="*/ 847 w 1062"/>
                <a:gd name="T53" fmla="*/ 936 h 1062"/>
                <a:gd name="T54" fmla="*/ 836 w 1062"/>
                <a:gd name="T55" fmla="*/ 882 h 1062"/>
                <a:gd name="T56" fmla="*/ 822 w 1062"/>
                <a:gd name="T57" fmla="*/ 861 h 1062"/>
                <a:gd name="T58" fmla="*/ 686 w 1062"/>
                <a:gd name="T59" fmla="*/ 907 h 1062"/>
                <a:gd name="T60" fmla="*/ 531 w 1062"/>
                <a:gd name="T61" fmla="*/ 1062 h 1062"/>
                <a:gd name="T62" fmla="*/ 378 w 1062"/>
                <a:gd name="T63" fmla="*/ 908 h 1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62" h="1062">
                  <a:moveTo>
                    <a:pt x="378" y="908"/>
                  </a:moveTo>
                  <a:cubicBezTo>
                    <a:pt x="346" y="876"/>
                    <a:pt x="337" y="859"/>
                    <a:pt x="335" y="852"/>
                  </a:cubicBezTo>
                  <a:cubicBezTo>
                    <a:pt x="348" y="848"/>
                    <a:pt x="360" y="847"/>
                    <a:pt x="372" y="845"/>
                  </a:cubicBezTo>
                  <a:cubicBezTo>
                    <a:pt x="402" y="842"/>
                    <a:pt x="436" y="839"/>
                    <a:pt x="470" y="791"/>
                  </a:cubicBezTo>
                  <a:cubicBezTo>
                    <a:pt x="510" y="737"/>
                    <a:pt x="502" y="663"/>
                    <a:pt x="451" y="611"/>
                  </a:cubicBezTo>
                  <a:cubicBezTo>
                    <a:pt x="399" y="560"/>
                    <a:pt x="326" y="552"/>
                    <a:pt x="271" y="592"/>
                  </a:cubicBezTo>
                  <a:cubicBezTo>
                    <a:pt x="223" y="627"/>
                    <a:pt x="220" y="660"/>
                    <a:pt x="217" y="690"/>
                  </a:cubicBezTo>
                  <a:cubicBezTo>
                    <a:pt x="216" y="703"/>
                    <a:pt x="215" y="715"/>
                    <a:pt x="210" y="727"/>
                  </a:cubicBezTo>
                  <a:cubicBezTo>
                    <a:pt x="205" y="726"/>
                    <a:pt x="193" y="720"/>
                    <a:pt x="173" y="703"/>
                  </a:cubicBezTo>
                  <a:cubicBezTo>
                    <a:pt x="164" y="694"/>
                    <a:pt x="164" y="694"/>
                    <a:pt x="164" y="694"/>
                  </a:cubicBezTo>
                  <a:cubicBezTo>
                    <a:pt x="0" y="531"/>
                    <a:pt x="0" y="531"/>
                    <a:pt x="0" y="531"/>
                  </a:cubicBezTo>
                  <a:cubicBezTo>
                    <a:pt x="155" y="376"/>
                    <a:pt x="155" y="376"/>
                    <a:pt x="155" y="376"/>
                  </a:cubicBezTo>
                  <a:cubicBezTo>
                    <a:pt x="159" y="372"/>
                    <a:pt x="163" y="369"/>
                    <a:pt x="167" y="365"/>
                  </a:cubicBezTo>
                  <a:cubicBezTo>
                    <a:pt x="167" y="365"/>
                    <a:pt x="167" y="365"/>
                    <a:pt x="167" y="365"/>
                  </a:cubicBezTo>
                  <a:cubicBezTo>
                    <a:pt x="532" y="0"/>
                    <a:pt x="532" y="0"/>
                    <a:pt x="532" y="0"/>
                  </a:cubicBezTo>
                  <a:cubicBezTo>
                    <a:pt x="1062" y="531"/>
                    <a:pt x="1062" y="531"/>
                    <a:pt x="1062" y="531"/>
                  </a:cubicBezTo>
                  <a:cubicBezTo>
                    <a:pt x="911" y="682"/>
                    <a:pt x="911" y="682"/>
                    <a:pt x="911" y="682"/>
                  </a:cubicBezTo>
                  <a:cubicBezTo>
                    <a:pt x="884" y="710"/>
                    <a:pt x="866" y="733"/>
                    <a:pt x="857" y="753"/>
                  </a:cubicBezTo>
                  <a:cubicBezTo>
                    <a:pt x="842" y="788"/>
                    <a:pt x="855" y="809"/>
                    <a:pt x="865" y="819"/>
                  </a:cubicBezTo>
                  <a:cubicBezTo>
                    <a:pt x="870" y="824"/>
                    <a:pt x="877" y="829"/>
                    <a:pt x="886" y="832"/>
                  </a:cubicBezTo>
                  <a:cubicBezTo>
                    <a:pt x="906" y="840"/>
                    <a:pt x="925" y="841"/>
                    <a:pt x="940" y="843"/>
                  </a:cubicBezTo>
                  <a:cubicBezTo>
                    <a:pt x="960" y="845"/>
                    <a:pt x="972" y="846"/>
                    <a:pt x="986" y="860"/>
                  </a:cubicBezTo>
                  <a:cubicBezTo>
                    <a:pt x="990" y="864"/>
                    <a:pt x="993" y="868"/>
                    <a:pt x="997" y="873"/>
                  </a:cubicBezTo>
                  <a:cubicBezTo>
                    <a:pt x="1025" y="912"/>
                    <a:pt x="1007" y="954"/>
                    <a:pt x="982" y="979"/>
                  </a:cubicBezTo>
                  <a:cubicBezTo>
                    <a:pt x="958" y="1003"/>
                    <a:pt x="916" y="1022"/>
                    <a:pt x="877" y="993"/>
                  </a:cubicBezTo>
                  <a:cubicBezTo>
                    <a:pt x="872" y="990"/>
                    <a:pt x="867" y="986"/>
                    <a:pt x="864" y="982"/>
                  </a:cubicBezTo>
                  <a:cubicBezTo>
                    <a:pt x="850" y="968"/>
                    <a:pt x="849" y="957"/>
                    <a:pt x="847" y="936"/>
                  </a:cubicBezTo>
                  <a:cubicBezTo>
                    <a:pt x="845" y="921"/>
                    <a:pt x="843" y="903"/>
                    <a:pt x="836" y="882"/>
                  </a:cubicBezTo>
                  <a:cubicBezTo>
                    <a:pt x="832" y="874"/>
                    <a:pt x="828" y="866"/>
                    <a:pt x="822" y="861"/>
                  </a:cubicBezTo>
                  <a:cubicBezTo>
                    <a:pt x="777" y="816"/>
                    <a:pt x="708" y="885"/>
                    <a:pt x="686" y="907"/>
                  </a:cubicBezTo>
                  <a:cubicBezTo>
                    <a:pt x="531" y="1062"/>
                    <a:pt x="531" y="1062"/>
                    <a:pt x="531" y="1062"/>
                  </a:cubicBezTo>
                  <a:lnTo>
                    <a:pt x="378" y="908"/>
                  </a:lnTo>
                  <a:close/>
                </a:path>
              </a:pathLst>
            </a:custGeom>
            <a:solidFill>
              <a:srgbClr val="486FC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buNone/>
                <a:defRPr/>
              </a:pPr>
              <a:endParaRPr lang="id-ID" sz="1800" kern="0" dirty="0">
                <a:solidFill>
                  <a:prstClr val="white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endParaRPr>
            </a:p>
          </p:txBody>
        </p:sp>
        <p:grpSp>
          <p:nvGrpSpPr>
            <p:cNvPr id="14" name="Group 25"/>
            <p:cNvGrpSpPr/>
            <p:nvPr/>
          </p:nvGrpSpPr>
          <p:grpSpPr>
            <a:xfrm>
              <a:off x="5961021" y="3164365"/>
              <a:ext cx="239796" cy="349554"/>
              <a:chOff x="3582988" y="3510757"/>
              <a:chExt cx="319088" cy="465138"/>
            </a:xfrm>
            <a:solidFill>
              <a:sysClr val="window" lastClr="FFFFFF"/>
            </a:solidFill>
          </p:grpSpPr>
          <p:sp>
            <p:nvSpPr>
              <p:cNvPr id="15" name="AutoShape 113"/>
              <p:cNvSpPr/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accent2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6200000" rotWithShape="0">
                  <a:prstClr val="black">
                    <a:alpha val="7000"/>
                  </a:prstClr>
                </a:outerShdw>
              </a:effectLst>
            </p:spPr>
            <p:txBody>
              <a:bodyPr rtlCol="0" anchor="ctr"/>
              <a:lstStyle/>
              <a:p>
                <a:pPr algn="ctr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buNone/>
                  <a:defRPr/>
                </a:pPr>
                <a:endParaRPr lang="en-US" sz="1800" kern="0" dirty="0">
                  <a:solidFill>
                    <a:prstClr val="white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endParaRPr>
              </a:p>
            </p:txBody>
          </p:sp>
          <p:sp>
            <p:nvSpPr>
              <p:cNvPr id="16" name="AutoShape 114"/>
              <p:cNvSpPr/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adFill>
                <a:gsLst>
                  <a:gs pos="0">
                    <a:srgbClr val="8FCD69"/>
                  </a:gs>
                  <a:gs pos="100000">
                    <a:srgbClr val="52CE8A"/>
                  </a:gs>
                </a:gsLst>
                <a:lin ang="5400000" scaled="1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50800" dist="38100" dir="16200000" rotWithShape="0">
                  <a:prstClr val="black">
                    <a:alpha val="7000"/>
                  </a:prstClr>
                </a:outerShdw>
              </a:effectLst>
            </p:spPr>
            <p:txBody>
              <a:bodyPr rtlCol="0" anchor="ctr"/>
              <a:lstStyle/>
              <a:p>
                <a:pPr algn="ctr">
                  <a:lnSpc>
                    <a:spcPct val="130000"/>
                  </a:lnSpc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buNone/>
                  <a:defRPr/>
                </a:pPr>
                <a:endParaRPr lang="en-US" sz="1800" kern="0" dirty="0">
                  <a:solidFill>
                    <a:prstClr val="white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+mn-ea"/>
                  <a:sym typeface="+mn-lt"/>
                </a:endParaRPr>
              </a:p>
            </p:txBody>
          </p:sp>
        </p:grpSp>
      </p:grpSp>
      <p:cxnSp>
        <p:nvCxnSpPr>
          <p:cNvPr id="17" name="Straight Connector 4"/>
          <p:cNvCxnSpPr/>
          <p:nvPr/>
        </p:nvCxnSpPr>
        <p:spPr>
          <a:xfrm>
            <a:off x="6639196" y="2871499"/>
            <a:ext cx="1061028" cy="0"/>
          </a:xfrm>
          <a:prstGeom prst="line">
            <a:avLst/>
          </a:prstGeom>
          <a:noFill/>
          <a:ln w="12700" cap="flat" cmpd="sng" algn="ctr">
            <a:solidFill>
              <a:sysClr val="window" lastClr="FFFFFF">
                <a:lumMod val="85000"/>
              </a:sysClr>
            </a:solidFill>
            <a:prstDash val="sysDot"/>
            <a:miter lim="800000"/>
            <a:headEnd type="oval"/>
            <a:tailEnd type="oval"/>
          </a:ln>
          <a:effectLst/>
        </p:spPr>
      </p:cxnSp>
      <p:sp>
        <p:nvSpPr>
          <p:cNvPr id="18" name="TextBox 5"/>
          <p:cNvSpPr txBox="1"/>
          <p:nvPr/>
        </p:nvSpPr>
        <p:spPr>
          <a:xfrm>
            <a:off x="2484477" y="4262850"/>
            <a:ext cx="7213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  <a:defRPr/>
            </a:pPr>
            <a:r>
              <a:rPr lang="zh-CN" altLang="en-US" sz="1400" b="1" kern="0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不足</a:t>
            </a:r>
            <a:r>
              <a:rPr lang="en-US" altLang="zh-CN" sz="1400" b="1" kern="0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01</a:t>
            </a:r>
            <a:endParaRPr lang="id-ID" sz="1400" b="1" kern="0" dirty="0">
              <a:solidFill>
                <a:srgbClr val="484849">
                  <a:lumMod val="75000"/>
                </a:srgb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19" name="TextBox 7"/>
          <p:cNvSpPr txBox="1"/>
          <p:nvPr/>
        </p:nvSpPr>
        <p:spPr>
          <a:xfrm>
            <a:off x="8014823" y="2457081"/>
            <a:ext cx="7213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  <a:defRPr/>
            </a:pPr>
            <a:r>
              <a:rPr lang="zh-CN" altLang="en-US" sz="1400" b="1" kern="0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不足</a:t>
            </a:r>
            <a:r>
              <a:rPr lang="en-US" altLang="zh-CN" sz="1400" b="1" kern="0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02</a:t>
            </a:r>
            <a:endParaRPr lang="id-ID" sz="1400" b="1" kern="0" dirty="0">
              <a:solidFill>
                <a:srgbClr val="484849">
                  <a:lumMod val="75000"/>
                </a:srgb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20" name="TextBox 9"/>
          <p:cNvSpPr txBox="1"/>
          <p:nvPr/>
        </p:nvSpPr>
        <p:spPr>
          <a:xfrm>
            <a:off x="9596818" y="4262850"/>
            <a:ext cx="7213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  <a:defRPr/>
            </a:pPr>
            <a:r>
              <a:rPr lang="zh-CN" altLang="en-US" sz="1400" b="1" kern="0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不足</a:t>
            </a:r>
            <a:r>
              <a:rPr lang="en-US" altLang="zh-CN" sz="1400" b="1" kern="0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03</a:t>
            </a:r>
            <a:endParaRPr lang="id-ID" sz="1400" b="1" kern="0" dirty="0">
              <a:solidFill>
                <a:srgbClr val="484849">
                  <a:lumMod val="75000"/>
                </a:srgb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cxnSp>
        <p:nvCxnSpPr>
          <p:cNvPr id="21" name="Straight Connector 11"/>
          <p:cNvCxnSpPr/>
          <p:nvPr/>
        </p:nvCxnSpPr>
        <p:spPr>
          <a:xfrm>
            <a:off x="8283202" y="4658049"/>
            <a:ext cx="1125492" cy="0"/>
          </a:xfrm>
          <a:prstGeom prst="line">
            <a:avLst/>
          </a:prstGeom>
          <a:noFill/>
          <a:ln w="12700" cap="flat" cmpd="sng" algn="ctr">
            <a:solidFill>
              <a:sysClr val="window" lastClr="FFFFFF">
                <a:lumMod val="85000"/>
              </a:sysClr>
            </a:solidFill>
            <a:prstDash val="sysDot"/>
            <a:miter lim="800000"/>
            <a:headEnd type="oval"/>
            <a:tailEnd type="oval"/>
          </a:ln>
          <a:effectLst/>
        </p:spPr>
      </p:cxnSp>
      <p:cxnSp>
        <p:nvCxnSpPr>
          <p:cNvPr id="22" name="Straight Connector 12"/>
          <p:cNvCxnSpPr/>
          <p:nvPr/>
        </p:nvCxnSpPr>
        <p:spPr>
          <a:xfrm>
            <a:off x="3408444" y="4594315"/>
            <a:ext cx="1067441" cy="0"/>
          </a:xfrm>
          <a:prstGeom prst="line">
            <a:avLst/>
          </a:prstGeom>
          <a:noFill/>
          <a:ln w="12700" cap="flat" cmpd="sng" algn="ctr">
            <a:solidFill>
              <a:sysClr val="window" lastClr="FFFFFF">
                <a:lumMod val="85000"/>
              </a:sysClr>
            </a:solidFill>
            <a:prstDash val="sysDot"/>
            <a:miter lim="800000"/>
            <a:headEnd type="oval"/>
            <a:tailEnd type="oval"/>
          </a:ln>
          <a:effectLst/>
        </p:spPr>
      </p:cxnSp>
      <p:sp>
        <p:nvSpPr>
          <p:cNvPr id="23" name="TextBox 15"/>
          <p:cNvSpPr txBox="1"/>
          <p:nvPr/>
        </p:nvSpPr>
        <p:spPr>
          <a:xfrm>
            <a:off x="1049318" y="1564610"/>
            <a:ext cx="4396740" cy="962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  <a:defRPr/>
            </a:pPr>
            <a:r>
              <a:rPr lang="zh-CN" altLang="en-US" sz="4400" b="1" kern="0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项目进度</a:t>
            </a:r>
            <a:r>
              <a:rPr lang="en-US" altLang="zh-CN" sz="4400" b="1" kern="0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——</a:t>
            </a:r>
            <a:r>
              <a:rPr lang="en-US" altLang="id-ID" sz="4400" b="1" kern="0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70</a:t>
            </a:r>
            <a:r>
              <a:rPr lang="id-ID" sz="4400" b="1" kern="0" dirty="0">
                <a:solidFill>
                  <a:srgbClr val="484849">
                    <a:lumMod val="75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%</a:t>
            </a:r>
            <a:endParaRPr lang="id-ID" sz="4400" b="1" kern="0" dirty="0">
              <a:solidFill>
                <a:srgbClr val="484849">
                  <a:lumMod val="75000"/>
                </a:srgb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24" name="Rectangle 32"/>
          <p:cNvSpPr/>
          <p:nvPr/>
        </p:nvSpPr>
        <p:spPr>
          <a:xfrm>
            <a:off x="8014970" y="2849245"/>
            <a:ext cx="3246120" cy="883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2000" dirty="0">
                <a:solidFill>
                  <a:srgbClr val="484849">
                    <a:lumMod val="60000"/>
                    <a:lumOff val="4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一些功能未完善，徒有其表，如：闹钟提醒、导出</a:t>
            </a:r>
            <a:endParaRPr lang="zh-CN" altLang="en-US" sz="2000" dirty="0">
              <a:solidFill>
                <a:srgbClr val="484849">
                  <a:lumMod val="60000"/>
                  <a:lumOff val="40000"/>
                </a:srgb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25" name="Rectangle 33"/>
          <p:cNvSpPr/>
          <p:nvPr/>
        </p:nvSpPr>
        <p:spPr>
          <a:xfrm>
            <a:off x="43815" y="4668520"/>
            <a:ext cx="3532505" cy="883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2000" dirty="0">
                <a:solidFill>
                  <a:srgbClr val="484849">
                    <a:lumMod val="60000"/>
                    <a:lumOff val="40000"/>
                  </a:srgb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rPr>
              <a:t>未实现联网和添加好友功能，不能登录与查看好友日记。</a:t>
            </a:r>
            <a:endParaRPr lang="zh-CN" altLang="en-US" sz="2000" dirty="0">
              <a:solidFill>
                <a:srgbClr val="484849">
                  <a:lumMod val="60000"/>
                  <a:lumOff val="40000"/>
                </a:srgb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932363" y="392430"/>
            <a:ext cx="2327910" cy="51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486FCA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字魂105号-简雅黑" panose="00000500000000000000" pitchFamily="2" charset="-122"/>
                <a:ea typeface="字魂105号-简雅黑" panose="00000500000000000000" pitchFamily="2" charset="-122"/>
              </a:rPr>
              <a:t>工作不足之处</a:t>
            </a:r>
            <a:endParaRPr lang="zh-CN" altLang="en-US" sz="2800" b="1" dirty="0">
              <a:solidFill>
                <a:srgbClr val="486FCA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</a:endParaRPr>
          </a:p>
        </p:txBody>
      </p:sp>
    </p:spTree>
  </p:cSld>
  <p:clrMapOvr>
    <a:masterClrMapping/>
  </p:clrMapOvr>
  <p:transition spd="slow" advClick="0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3" grpId="0"/>
      <p:bldP spid="24" grpId="0"/>
      <p:bldP spid="25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清风素材 12sc.taobao.com">
  <a:themeElements>
    <a:clrScheme name="155">
      <a:dk1>
        <a:srgbClr val="294A5A"/>
      </a:dk1>
      <a:lt1>
        <a:srgbClr val="99CC39"/>
      </a:lt1>
      <a:dk2>
        <a:srgbClr val="F9C900"/>
      </a:dk2>
      <a:lt2>
        <a:srgbClr val="ED5A00"/>
      </a:lt2>
      <a:accent1>
        <a:srgbClr val="484849"/>
      </a:accent1>
      <a:accent2>
        <a:srgbClr val="FFFFFF"/>
      </a:accent2>
      <a:accent3>
        <a:srgbClr val="969696"/>
      </a:accent3>
      <a:accent4>
        <a:srgbClr val="00AAA2"/>
      </a:accent4>
      <a:accent5>
        <a:srgbClr val="99CC39"/>
      </a:accent5>
      <a:accent6>
        <a:srgbClr val="F9C900"/>
      </a:accent6>
      <a:hlink>
        <a:srgbClr val="ED5A00"/>
      </a:hlink>
      <a:folHlink>
        <a:srgbClr val="484849"/>
      </a:folHlink>
    </a:clrScheme>
    <a:fontScheme name="cfpb4fun">
      <a:majorFont>
        <a:latin typeface="FZZhengHeiS-R-GB"/>
        <a:ea typeface="FZHei-B01S"/>
        <a:cs typeface=""/>
      </a:majorFont>
      <a:minorFont>
        <a:latin typeface="FZZhengHeiS-R-GB"/>
        <a:ea typeface="FZHei-B01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3">
        <a:dk1>
          <a:srgbClr val="000000"/>
        </a:dk1>
        <a:lt1>
          <a:srgbClr val="FFFFD9"/>
        </a:lt1>
        <a:dk2>
          <a:srgbClr val="2B2E30"/>
        </a:dk2>
        <a:lt2>
          <a:srgbClr val="777777"/>
        </a:lt2>
        <a:accent1>
          <a:srgbClr val="7FBA00"/>
        </a:accent1>
        <a:accent2>
          <a:srgbClr val="FCDB00"/>
        </a:accent2>
        <a:accent3>
          <a:srgbClr val="FFFFE9"/>
        </a:accent3>
        <a:accent4>
          <a:srgbClr val="000000"/>
        </a:accent4>
        <a:accent5>
          <a:srgbClr val="C0D9AA"/>
        </a:accent5>
        <a:accent6>
          <a:srgbClr val="E4C600"/>
        </a:accent6>
        <a:hlink>
          <a:srgbClr val="21A3D0"/>
        </a:hlink>
        <a:folHlink>
          <a:srgbClr val="DA251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526</Words>
  <Application>WPS 演示</Application>
  <PresentationFormat>宽屏</PresentationFormat>
  <Paragraphs>96</Paragraphs>
  <Slides>12</Slides>
  <Notes>25</Notes>
  <HiddenSlides>0</HiddenSlides>
  <MMClips>1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14" baseType="lpstr">
      <vt:lpstr>Office 主题</vt:lpstr>
      <vt:lpstr>清风素材 12sc.taobao.com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医疗</dc:title>
  <dc:creator>微软用户</dc:creator>
  <cp:lastModifiedBy>BPC</cp:lastModifiedBy>
  <cp:revision>147</cp:revision>
  <dcterms:created xsi:type="dcterms:W3CDTF">2020-05-26T06:29:00Z</dcterms:created>
  <dcterms:modified xsi:type="dcterms:W3CDTF">2021-05-26T02:35:40Z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2052-10.1.0.5740</vt:lpwstr>
  </property>
</Properties>
</file>

<file path=docProps/thumbnail.jpeg>
</file>